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92818" r:id="rId4"/>
    <p:sldMasterId id="2147493316" r:id="rId5"/>
    <p:sldMasterId id="2147493411" r:id="rId6"/>
    <p:sldMasterId id="2147493429" r:id="rId7"/>
  </p:sldMasterIdLst>
  <p:notesMasterIdLst>
    <p:notesMasterId r:id="rId24"/>
  </p:notesMasterIdLst>
  <p:handoutMasterIdLst>
    <p:handoutMasterId r:id="rId25"/>
  </p:handoutMasterIdLst>
  <p:sldIdLst>
    <p:sldId id="2147479571" r:id="rId8"/>
    <p:sldId id="2147469841" r:id="rId9"/>
    <p:sldId id="2147479601" r:id="rId10"/>
    <p:sldId id="2147479599" r:id="rId11"/>
    <p:sldId id="2147479572" r:id="rId12"/>
    <p:sldId id="2147479578" r:id="rId13"/>
    <p:sldId id="2147479579" r:id="rId14"/>
    <p:sldId id="2147479575" r:id="rId15"/>
    <p:sldId id="2147479587" r:id="rId16"/>
    <p:sldId id="2147479581" r:id="rId17"/>
    <p:sldId id="2147479582" r:id="rId18"/>
    <p:sldId id="2147479583" r:id="rId19"/>
    <p:sldId id="2147479584" r:id="rId20"/>
    <p:sldId id="2147479585" r:id="rId21"/>
    <p:sldId id="2076137535" r:id="rId22"/>
    <p:sldId id="2147479577" r:id="rId23"/>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C20F1-5502-4490-8BF9-D00B846730E4}">
          <p14:sldIdLst>
            <p14:sldId id="2147479571"/>
            <p14:sldId id="2147469841"/>
            <p14:sldId id="2147479601"/>
          </p14:sldIdLst>
        </p14:section>
        <p14:section name="Summary" id="{90FBBFCE-D2C4-48D2-814B-6DB50134224B}">
          <p14:sldIdLst>
            <p14:sldId id="2147479599"/>
            <p14:sldId id="2147479572"/>
            <p14:sldId id="2147479578"/>
            <p14:sldId id="2147479579"/>
          </p14:sldIdLst>
        </p14:section>
        <p14:section name="More details" id="{8F0301E3-5463-498C-B167-58A12DA9019C}">
          <p14:sldIdLst>
            <p14:sldId id="2147479575"/>
            <p14:sldId id="2147479587"/>
            <p14:sldId id="2147479581"/>
            <p14:sldId id="2147479582"/>
            <p14:sldId id="2147479583"/>
            <p14:sldId id="2147479584"/>
            <p14:sldId id="2147479585"/>
          </p14:sldIdLst>
        </p14:section>
        <p14:section name="Conclusion" id="{A501EC10-4FE6-4B3C-AEBF-0B4A33928C6D}">
          <p14:sldIdLst>
            <p14:sldId id="2076137535"/>
            <p14:sldId id="21474795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D83B01"/>
    <a:srgbClr val="0078D4"/>
    <a:srgbClr val="B2B2B2"/>
    <a:srgbClr val="E5E5E5"/>
    <a:srgbClr val="1482D7"/>
    <a:srgbClr val="1885D8"/>
    <a:srgbClr val="DD3C00"/>
    <a:srgbClr val="FFFFFF"/>
    <a:srgbClr val="B8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64559-8702-4C33-AA1C-BED1A8B3257B}" v="1" dt="2025-03-20T08:15:25.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06" autoAdjust="0"/>
    <p:restoredTop sz="86171" autoAdjust="0"/>
  </p:normalViewPr>
  <p:slideViewPr>
    <p:cSldViewPr snapToGrid="0">
      <p:cViewPr varScale="1">
        <p:scale>
          <a:sx n="95" d="100"/>
          <a:sy n="95" d="100"/>
        </p:scale>
        <p:origin x="44" y="328"/>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4476"/>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3/20/2025</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20F5-E40A-7D05-FCCE-BFF9A5C70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17FCC-21B4-33BE-E2C0-62FBFCA0B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54E9E-66E6-E5C8-A3F6-C9CB481D10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49D608-CB49-4863-1435-E571CA0A8722}"/>
              </a:ext>
            </a:extLst>
          </p:cNvPr>
          <p:cNvSpPr>
            <a:spLocks noGrp="1"/>
          </p:cNvSpPr>
          <p:nvPr>
            <p:ph type="sldNum" sz="quarter" idx="5"/>
          </p:nvPr>
        </p:nvSpPr>
        <p:spPr/>
        <p:txBody>
          <a:bodyPr/>
          <a:lstStyle/>
          <a:p>
            <a:fld id="{94C5907C-D3F9-4A36-92CC-ED44E564CD67}" type="slidenum">
              <a:rPr lang="en-US" smtClean="0"/>
              <a:t>10</a:t>
            </a:fld>
            <a:endParaRPr lang="en-US" dirty="0"/>
          </a:p>
        </p:txBody>
      </p:sp>
    </p:spTree>
    <p:extLst>
      <p:ext uri="{BB962C8B-B14F-4D97-AF65-F5344CB8AC3E}">
        <p14:creationId xmlns:p14="http://schemas.microsoft.com/office/powerpoint/2010/main" val="14480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5C5C4-DC6B-D6EA-4A58-A956BBD56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3B62F-7884-E6F6-0E08-2D99C8239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DA2E2-F5F7-204F-56F7-29893227B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2A485-A87D-FF06-00DE-7B9884F4591C}"/>
              </a:ext>
            </a:extLst>
          </p:cNvPr>
          <p:cNvSpPr>
            <a:spLocks noGrp="1"/>
          </p:cNvSpPr>
          <p:nvPr>
            <p:ph type="sldNum" sz="quarter" idx="5"/>
          </p:nvPr>
        </p:nvSpPr>
        <p:spPr/>
        <p:txBody>
          <a:bodyPr/>
          <a:lstStyle/>
          <a:p>
            <a:fld id="{94C5907C-D3F9-4A36-92CC-ED44E564CD67}" type="slidenum">
              <a:rPr lang="en-US" smtClean="0"/>
              <a:t>11</a:t>
            </a:fld>
            <a:endParaRPr lang="en-US" dirty="0"/>
          </a:p>
        </p:txBody>
      </p:sp>
    </p:spTree>
    <p:extLst>
      <p:ext uri="{BB962C8B-B14F-4D97-AF65-F5344CB8AC3E}">
        <p14:creationId xmlns:p14="http://schemas.microsoft.com/office/powerpoint/2010/main" val="24844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4D4C-0465-9A52-7296-7EFCA6F9D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14976-347D-F1C1-3374-C2C302FEA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8DC7C-B821-C59D-6AAA-AA1AF90241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9242E4-6536-AE26-81B1-AE1C2FE79A57}"/>
              </a:ext>
            </a:extLst>
          </p:cNvPr>
          <p:cNvSpPr>
            <a:spLocks noGrp="1"/>
          </p:cNvSpPr>
          <p:nvPr>
            <p:ph type="sldNum" sz="quarter" idx="5"/>
          </p:nvPr>
        </p:nvSpPr>
        <p:spPr/>
        <p:txBody>
          <a:bodyPr/>
          <a:lstStyle/>
          <a:p>
            <a:fld id="{94C5907C-D3F9-4A36-92CC-ED44E564CD67}" type="slidenum">
              <a:rPr lang="en-US" smtClean="0"/>
              <a:t>12</a:t>
            </a:fld>
            <a:endParaRPr lang="en-US" dirty="0"/>
          </a:p>
        </p:txBody>
      </p:sp>
    </p:spTree>
    <p:extLst>
      <p:ext uri="{BB962C8B-B14F-4D97-AF65-F5344CB8AC3E}">
        <p14:creationId xmlns:p14="http://schemas.microsoft.com/office/powerpoint/2010/main" val="279402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70189-9E24-1825-D2C8-C62AEF072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6E818-386E-2699-B017-B0E4922AA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D0F08-EB0D-1D5E-4FB4-97E0FE71F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1E31A-6209-F785-A930-F131A1F26832}"/>
              </a:ext>
            </a:extLst>
          </p:cNvPr>
          <p:cNvSpPr>
            <a:spLocks noGrp="1"/>
          </p:cNvSpPr>
          <p:nvPr>
            <p:ph type="sldNum" sz="quarter" idx="5"/>
          </p:nvPr>
        </p:nvSpPr>
        <p:spPr/>
        <p:txBody>
          <a:bodyPr/>
          <a:lstStyle/>
          <a:p>
            <a:fld id="{94C5907C-D3F9-4A36-92CC-ED44E564CD67}" type="slidenum">
              <a:rPr lang="en-US" smtClean="0"/>
              <a:t>13</a:t>
            </a:fld>
            <a:endParaRPr lang="en-US" dirty="0"/>
          </a:p>
        </p:txBody>
      </p:sp>
    </p:spTree>
    <p:extLst>
      <p:ext uri="{BB962C8B-B14F-4D97-AF65-F5344CB8AC3E}">
        <p14:creationId xmlns:p14="http://schemas.microsoft.com/office/powerpoint/2010/main" val="108694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457A-F037-47E0-A5E6-BD6D86863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27C87-BE27-1062-D962-B11ABAFA6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1269B-D035-A1AD-56FD-24A2A7AD5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D10552-2590-3F5C-ECEE-783D6C61D76B}"/>
              </a:ext>
            </a:extLst>
          </p:cNvPr>
          <p:cNvSpPr>
            <a:spLocks noGrp="1"/>
          </p:cNvSpPr>
          <p:nvPr>
            <p:ph type="sldNum" sz="quarter" idx="5"/>
          </p:nvPr>
        </p:nvSpPr>
        <p:spPr/>
        <p:txBody>
          <a:bodyPr/>
          <a:lstStyle/>
          <a:p>
            <a:fld id="{94C5907C-D3F9-4A36-92CC-ED44E564CD67}" type="slidenum">
              <a:rPr lang="en-US" smtClean="0"/>
              <a:t>14</a:t>
            </a:fld>
            <a:endParaRPr lang="en-US" dirty="0"/>
          </a:p>
        </p:txBody>
      </p:sp>
    </p:spTree>
    <p:extLst>
      <p:ext uri="{BB962C8B-B14F-4D97-AF65-F5344CB8AC3E}">
        <p14:creationId xmlns:p14="http://schemas.microsoft.com/office/powerpoint/2010/main" val="399206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91990-1E79-D6B1-6D75-E132B51C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E2C3D-03BF-BB1F-DE4C-64868438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02290-972C-4A43-FF1F-D335B98A2CD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B9F426D-604C-7745-7CD1-2221E7A14FA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BD1355E-EC1A-D7F1-10FE-B3FA004FF86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0C95FF1-3DBA-82A4-DC5D-80A7909E986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ED81E25-F195-CCBF-FF27-0CF2F3D397A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5D24-A2D2-0DED-059A-73C737E27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09597-632D-A61E-E3AF-5CF304E3E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50FD5-D08A-6304-C5A0-BD410C00A4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5C1C3A-96C6-738A-E99C-9E616180EDE0}"/>
              </a:ext>
            </a:extLst>
          </p:cNvPr>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88069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95B8-0B3D-9725-4D21-E192CBFC2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43359-1069-8FC5-1344-6752E4C17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4FEC1-E151-6B7A-5A74-EDA6010B67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84C6C1-D106-F6B8-D135-B9EE9A46A6B4}"/>
              </a:ext>
            </a:extLst>
          </p:cNvPr>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94895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BF6AD-A91C-B4BD-0F4F-5080DF02D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81019-22CE-51B2-3834-0A72F2208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A7F7E-C7F2-6773-2B67-880A6E4741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EE6413-405B-1267-88D4-35AA9A4E37C0}"/>
              </a:ext>
            </a:extLst>
          </p:cNvPr>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2766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D570-72C4-0E7F-9C3E-91628C6D1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9967-C5D7-688D-68E6-A232EAF17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7656D6-D42C-9A1B-CDCC-B2A04A66B0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2C07B4-17D1-007B-59FB-941341B77D2A}"/>
              </a:ext>
            </a:extLst>
          </p:cNvPr>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402313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0BC1-2502-FE13-AF1C-1355FE6D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8F524-D0D3-D4D5-DC8C-134234CD0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ED441-6894-3873-0F56-789F1A33EE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3FDEC-5E9C-A4D6-AA45-6C7A5563F693}"/>
              </a:ext>
            </a:extLst>
          </p:cNvPr>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285780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EE17-048C-B427-CEED-611CD0554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3D63F-7202-F771-14D3-F5F3C9345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269FA-DCE6-666D-6AC6-DF96A6014D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AE1DE-9DF1-6233-25EF-3003BDCA985E}"/>
              </a:ext>
            </a:extLst>
          </p:cNvPr>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320726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97694-3160-49AE-3FC5-ED300BE48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B23D7-B8B7-119E-8C22-039AF0824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9C9DF-9BE6-18BB-923E-02E21DD88D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D9C4E2-B377-8553-6452-ED1C03AAB17C}"/>
              </a:ext>
            </a:extLst>
          </p:cNvPr>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1584926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77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112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704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232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2214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72295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81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206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34992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595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852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534612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021776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153453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4871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8061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173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149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9703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88055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177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63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522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45943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photo 8, whit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Component name or workshop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92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5867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46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26358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5962-0EA2-4233-B701-1C33313BE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DAF05-A06C-44A5-9DA4-8A74B4DC6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039F6-4265-46EF-A4E9-1113312AFE7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1593493-E7B9-4440-88CA-1CDE7C2DF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251E0-1934-4D22-9256-DBCAA851650C}"/>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728924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865495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94338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91573101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132662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cSld name="Desig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9F77-B729-593E-A49B-98CFF8EEA5D1}"/>
              </a:ext>
            </a:extLst>
          </p:cNvPr>
          <p:cNvSpPr>
            <a:spLocks noGrp="1"/>
          </p:cNvSpPr>
          <p:nvPr>
            <p:ph type="title"/>
          </p:nvPr>
        </p:nvSpPr>
        <p:spPr>
          <a:xfrm>
            <a:off x="310101" y="237904"/>
            <a:ext cx="11571798" cy="549275"/>
          </a:xfrm>
        </p:spPr>
        <p:txBody>
          <a:bodyPr>
            <a:normAutofit/>
          </a:bodyPr>
          <a:lstStyle>
            <a:lvl1pPr>
              <a:defRPr sz="30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768441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316516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AA3D033B-06AC-09C3-0055-5633D3BDA0CF}"/>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DF5DD6E9-F965-8EF8-014E-24401942F342}"/>
              </a:ext>
            </a:extLst>
          </p:cNvPr>
          <p:cNvSpPr>
            <a:spLocks noGrp="1"/>
          </p:cNvSpPr>
          <p:nvPr>
            <p:ph type="body" sz="quarter" idx="10" hasCustomPrompt="1"/>
          </p:nvPr>
        </p:nvSpPr>
        <p:spPr>
          <a:xfrm>
            <a:off x="635000" y="700881"/>
            <a:ext cx="10772140" cy="325438"/>
          </a:xfrm>
        </p:spPr>
        <p:txBody>
          <a:bodyPr anchor="ctr">
            <a:normAutofit/>
          </a:bodyPr>
          <a:lstStyle>
            <a:lvl1pPr marL="0" indent="0">
              <a:buNone/>
              <a:defRPr sz="1400" b="1" spc="300">
                <a:solidFill>
                  <a:srgbClr val="2F2F2F"/>
                </a:solidFill>
              </a:defRPr>
            </a:lvl1pPr>
          </a:lstStyle>
          <a:p>
            <a:pPr lvl="0"/>
            <a:r>
              <a:rPr lang="en-US"/>
              <a:t>SECTION TITLE OR META INFO</a:t>
            </a:r>
          </a:p>
        </p:txBody>
      </p:sp>
      <p:sp>
        <p:nvSpPr>
          <p:cNvPr id="2" name="TextBox 1">
            <a:extLst>
              <a:ext uri="{FF2B5EF4-FFF2-40B4-BE49-F238E27FC236}">
                <a16:creationId xmlns:a16="http://schemas.microsoft.com/office/drawing/2014/main" id="{34B61385-117C-F397-4535-2F97E4431A06}"/>
              </a:ext>
            </a:extLst>
          </p:cNvPr>
          <p:cNvSpPr txBox="1"/>
          <p:nvPr userDrawn="1"/>
        </p:nvSpPr>
        <p:spPr>
          <a:xfrm>
            <a:off x="635000" y="6239898"/>
            <a:ext cx="466696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lumMod val="50000"/>
                  </a:schemeClr>
                </a:solidFill>
                <a:latin typeface="Segoe UI"/>
                <a:cs typeface="Segoe UI"/>
              </a:rPr>
              <a:t>Microsoft Confidential</a:t>
            </a:r>
            <a:endParaRPr lang="en-US">
              <a:solidFill>
                <a:schemeClr val="bg1">
                  <a:lumMod val="50000"/>
                </a:schemeClr>
              </a:solidFill>
              <a:latin typeface="Segoe UI"/>
            </a:endParaRPr>
          </a:p>
        </p:txBody>
      </p:sp>
    </p:spTree>
    <p:extLst>
      <p:ext uri="{BB962C8B-B14F-4D97-AF65-F5344CB8AC3E}">
        <p14:creationId xmlns:p14="http://schemas.microsoft.com/office/powerpoint/2010/main" val="296086528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9AB427-C677-AAAB-6EF0-06F3AC205D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4BDF22A0-B9DB-F062-72D9-01670816B5E6}"/>
              </a:ext>
            </a:extLst>
          </p:cNvPr>
          <p:cNvSpPr txBox="1"/>
          <p:nvPr userDrawn="1"/>
        </p:nvSpPr>
        <p:spPr>
          <a:xfrm>
            <a:off x="588263" y="6397819"/>
            <a:ext cx="4666965"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100">
                <a:solidFill>
                  <a:schemeClr val="tx1"/>
                </a:solidFill>
                <a:latin typeface="Segoe UI"/>
                <a:cs typeface="Segoe UI"/>
              </a:rPr>
              <a:t>Microsoft Confidential</a:t>
            </a:r>
            <a:endParaRPr lang="en-US">
              <a:solidFill>
                <a:schemeClr val="tx1"/>
              </a:solidFill>
              <a:latin typeface="Segoe UI"/>
            </a:endParaRPr>
          </a:p>
        </p:txBody>
      </p:sp>
    </p:spTree>
    <p:extLst>
      <p:ext uri="{BB962C8B-B14F-4D97-AF65-F5344CB8AC3E}">
        <p14:creationId xmlns:p14="http://schemas.microsoft.com/office/powerpoint/2010/main" val="244503594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pic>
        <p:nvPicPr>
          <p:cNvPr id="4" name="グラフィックス 38">
            <a:hlinkClick r:id="" action="ppaction://noaction"/>
            <a:extLst>
              <a:ext uri="{FF2B5EF4-FFF2-40B4-BE49-F238E27FC236}">
                <a16:creationId xmlns:a16="http://schemas.microsoft.com/office/drawing/2014/main" id="{5BAEB001-DECA-4F4D-B934-18F4F37EC3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932" y="112668"/>
            <a:ext cx="165171" cy="188767"/>
          </a:xfrm>
          <a:prstGeom prst="rect">
            <a:avLst/>
          </a:prstGeom>
        </p:spPr>
      </p:pic>
      <p:pic>
        <p:nvPicPr>
          <p:cNvPr id="6" name="グラフィックス 38">
            <a:hlinkClick r:id="" action="ppaction://noaction"/>
            <a:extLst>
              <a:ext uri="{FF2B5EF4-FFF2-40B4-BE49-F238E27FC236}">
                <a16:creationId xmlns:a16="http://schemas.microsoft.com/office/drawing/2014/main" id="{6C8AF2CC-2B24-897A-93BD-E701C6D18C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86150" y="6543948"/>
            <a:ext cx="165171" cy="188767"/>
          </a:xfrm>
          <a:prstGeom prst="rect">
            <a:avLst/>
          </a:prstGeom>
        </p:spPr>
      </p:pic>
    </p:spTree>
    <p:extLst>
      <p:ext uri="{BB962C8B-B14F-4D97-AF65-F5344CB8AC3E}">
        <p14:creationId xmlns:p14="http://schemas.microsoft.com/office/powerpoint/2010/main" val="364858414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3/20/2025</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0279817-AC1C-309D-9A59-8597C9459A44}"/>
              </a:ext>
            </a:extLst>
          </p:cNvPr>
          <p:cNvPicPr>
            <a:picLocks noChangeAspect="1"/>
          </p:cNvPicPr>
          <p:nvPr userDrawn="1"/>
        </p:nvPicPr>
        <p:blipFill>
          <a:blip r:embed="rId2">
            <a:alphaModFix amt="35000"/>
          </a:blip>
          <a:stretch>
            <a:fillRect/>
          </a:stretch>
        </p:blipFill>
        <p:spPr>
          <a:xfrm>
            <a:off x="5478449" y="388629"/>
            <a:ext cx="6713551" cy="6227701"/>
          </a:xfrm>
          <a:prstGeom prst="rect">
            <a:avLst/>
          </a:prstGeom>
        </p:spPr>
      </p:pic>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3"/>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23" name="Freeform: Shape 22">
            <a:extLst>
              <a:ext uri="{FF2B5EF4-FFF2-40B4-BE49-F238E27FC236}">
                <a16:creationId xmlns:a16="http://schemas.microsoft.com/office/drawing/2014/main" id="{6764F0E3-0BCB-2E79-E54A-8D34681587FF}"/>
              </a:ext>
            </a:extLst>
          </p:cNvPr>
          <p:cNvSpPr/>
          <p:nvPr userDrawn="1"/>
        </p:nvSpPr>
        <p:spPr bwMode="auto">
          <a:xfrm rot="17674506">
            <a:off x="10894543" y="4832016"/>
            <a:ext cx="556903" cy="2511905"/>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886573E9-672B-ACF0-7778-E471B45B8B75}"/>
              </a:ext>
            </a:extLst>
          </p:cNvPr>
          <p:cNvSpPr/>
          <p:nvPr userDrawn="1"/>
        </p:nvSpPr>
        <p:spPr bwMode="auto">
          <a:xfrm>
            <a:off x="4585853" y="13857"/>
            <a:ext cx="2983127" cy="1112834"/>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2069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212559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0.xml"/><Relationship Id="rId21" Type="http://schemas.openxmlformats.org/officeDocument/2006/relationships/slideLayout" Target="../slideLayouts/slideLayout45.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66" Type="http://schemas.openxmlformats.org/officeDocument/2006/relationships/slideLayout" Target="../slideLayouts/slideLayout90.xml"/><Relationship Id="rId74" Type="http://schemas.openxmlformats.org/officeDocument/2006/relationships/theme" Target="../theme/theme2.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67" Type="http://schemas.openxmlformats.org/officeDocument/2006/relationships/slideLayout" Target="../slideLayouts/slideLayout91.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70" Type="http://schemas.openxmlformats.org/officeDocument/2006/relationships/slideLayout" Target="../slideLayouts/slideLayout94.xml"/><Relationship Id="rId75"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 Id="rId34" Type="http://schemas.openxmlformats.org/officeDocument/2006/relationships/slideLayout" Target="../slideLayouts/slideLayout58.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 Type="http://schemas.openxmlformats.org/officeDocument/2006/relationships/slideLayout" Target="../slideLayouts/slideLayout31.xml"/><Relationship Id="rId71"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3.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image" Target="../media/image1.emf"/><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image" Target="../media/image39.emf"/><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395" r:id="rId18"/>
    <p:sldLayoutId id="2147493402" r:id="rId19"/>
    <p:sldLayoutId id="2147493404" r:id="rId20"/>
    <p:sldLayoutId id="2147493406" r:id="rId21"/>
    <p:sldLayoutId id="2147493407" r:id="rId22"/>
    <p:sldLayoutId id="2147493408" r:id="rId23"/>
    <p:sldLayoutId id="2147493409"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20839886"/>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EA40E32-D4DE-7C36-B898-D452BEB4B7CA}"/>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208235107"/>
      </p:ext>
    </p:extLst>
  </p:cSld>
  <p:clrMap bg1="dk1" tx1="lt1" bg2="dk2" tx2="lt2" accent1="accent1" accent2="accent2" accent3="accent3" accent4="accent4" accent5="accent5" accent6="accent6" hlink="hlink" folHlink="folHlink"/>
  <p:sldLayoutIdLst>
    <p:sldLayoutId id="2147493430" r:id="rId1"/>
    <p:sldLayoutId id="2147493431" r:id="rId2"/>
    <p:sldLayoutId id="2147493432" r:id="rId3"/>
    <p:sldLayoutId id="2147493433" r:id="rId4"/>
    <p:sldLayoutId id="2147493434" r:id="rId5"/>
    <p:sldLayoutId id="2147493435" r:id="rId6"/>
    <p:sldLayoutId id="2147493436" r:id="rId7"/>
    <p:sldLayoutId id="2147493437" r:id="rId8"/>
    <p:sldLayoutId id="2147493438" r:id="rId9"/>
    <p:sldLayoutId id="2147493439" r:id="rId10"/>
    <p:sldLayoutId id="2147493440" r:id="rId11"/>
    <p:sldLayoutId id="2147493441" r:id="rId12"/>
    <p:sldLayoutId id="2147493442" r:id="rId13"/>
    <p:sldLayoutId id="2147493443" r:id="rId14"/>
    <p:sldLayoutId id="2147493444" r:id="rId15"/>
    <p:sldLayoutId id="2147493445" r:id="rId16"/>
    <p:sldLayoutId id="2147493446" r:id="rId17"/>
    <p:sldLayoutId id="2147493447" r:id="rId18"/>
    <p:sldLayoutId id="2147493448" r:id="rId19"/>
    <p:sldLayoutId id="2147493449" r:id="rId20"/>
    <p:sldLayoutId id="2147493450" r:id="rId21"/>
    <p:sldLayoutId id="2147493451" r:id="rId22"/>
    <p:sldLayoutId id="2147493452"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xml"/><Relationship Id="rId1" Type="http://schemas.openxmlformats.org/officeDocument/2006/relationships/slideLayout" Target="../slideLayouts/slideLayout9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hyperlink" Target="https://aka.ms/thierr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9.emf"/><Relationship Id="rId7" Type="http://schemas.openxmlformats.org/officeDocument/2006/relationships/image" Target="../media/image55.emf"/><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image" Target="../media/image54.emf"/><Relationship Id="rId5" Type="http://schemas.openxmlformats.org/officeDocument/2006/relationships/image" Target="../media/image53.emf"/><Relationship Id="rId10" Type="http://schemas.openxmlformats.org/officeDocument/2006/relationships/image" Target="../media/image58.png"/><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9.emf"/><Relationship Id="rId7"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image" Target="../media/image54.emf"/><Relationship Id="rId11" Type="http://schemas.openxmlformats.org/officeDocument/2006/relationships/image" Target="../media/image58.png"/><Relationship Id="rId5" Type="http://schemas.openxmlformats.org/officeDocument/2006/relationships/image" Target="../media/image53.emf"/><Relationship Id="rId10" Type="http://schemas.openxmlformats.org/officeDocument/2006/relationships/image" Target="../media/image57.emf"/><Relationship Id="rId4" Type="http://schemas.openxmlformats.org/officeDocument/2006/relationships/image" Target="../media/image52.emf"/><Relationship Id="rId9" Type="http://schemas.openxmlformats.org/officeDocument/2006/relationships/image" Target="../media/image56.emf"/></Relationships>
</file>

<file path=ppt/slides/_rels/slide1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9.emf"/><Relationship Id="rId7" Type="http://schemas.openxmlformats.org/officeDocument/2006/relationships/image" Target="../media/image55.emf"/><Relationship Id="rId12"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7.xml"/><Relationship Id="rId6" Type="http://schemas.openxmlformats.org/officeDocument/2006/relationships/image" Target="../media/image54.emf"/><Relationship Id="rId11" Type="http://schemas.openxmlformats.org/officeDocument/2006/relationships/image" Target="../media/image57.emf"/><Relationship Id="rId5" Type="http://schemas.openxmlformats.org/officeDocument/2006/relationships/image" Target="../media/image53.emf"/><Relationship Id="rId10" Type="http://schemas.openxmlformats.org/officeDocument/2006/relationships/image" Target="../media/image56.emf"/><Relationship Id="rId4" Type="http://schemas.openxmlformats.org/officeDocument/2006/relationships/image" Target="../media/image52.emf"/><Relationship Id="rId9" Type="http://schemas.openxmlformats.org/officeDocument/2006/relationships/image" Target="../media/image63.emf"/></Relationships>
</file>

<file path=ppt/slides/_rels/slide13.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58.png"/><Relationship Id="rId3" Type="http://schemas.openxmlformats.org/officeDocument/2006/relationships/image" Target="../media/image59.emf"/><Relationship Id="rId7" Type="http://schemas.openxmlformats.org/officeDocument/2006/relationships/image" Target="../media/image55.emf"/><Relationship Id="rId12" Type="http://schemas.openxmlformats.org/officeDocument/2006/relationships/image" Target="../media/image57.emf"/><Relationship Id="rId2" Type="http://schemas.openxmlformats.org/officeDocument/2006/relationships/notesSlide" Target="../notesSlides/notesSlide13.xml"/><Relationship Id="rId1" Type="http://schemas.openxmlformats.org/officeDocument/2006/relationships/slideLayout" Target="../slideLayouts/slideLayout97.xml"/><Relationship Id="rId6" Type="http://schemas.openxmlformats.org/officeDocument/2006/relationships/image" Target="../media/image54.emf"/><Relationship Id="rId11" Type="http://schemas.openxmlformats.org/officeDocument/2006/relationships/image" Target="../media/image56.emf"/><Relationship Id="rId5" Type="http://schemas.openxmlformats.org/officeDocument/2006/relationships/image" Target="../media/image53.emf"/><Relationship Id="rId10" Type="http://schemas.openxmlformats.org/officeDocument/2006/relationships/image" Target="../media/image63.emf"/><Relationship Id="rId4" Type="http://schemas.openxmlformats.org/officeDocument/2006/relationships/image" Target="../media/image52.emf"/><Relationship Id="rId9" Type="http://schemas.openxmlformats.org/officeDocument/2006/relationships/image" Target="../media/image62.emf"/></Relationships>
</file>

<file path=ppt/slides/_rels/slide14.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57.emf"/><Relationship Id="rId3" Type="http://schemas.openxmlformats.org/officeDocument/2006/relationships/image" Target="../media/image59.emf"/><Relationship Id="rId7" Type="http://schemas.openxmlformats.org/officeDocument/2006/relationships/image" Target="../media/image55.emf"/><Relationship Id="rId12" Type="http://schemas.openxmlformats.org/officeDocument/2006/relationships/image" Target="../media/image56.emf"/><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image" Target="../media/image54.emf"/><Relationship Id="rId11" Type="http://schemas.openxmlformats.org/officeDocument/2006/relationships/image" Target="../media/image63.emf"/><Relationship Id="rId5" Type="http://schemas.openxmlformats.org/officeDocument/2006/relationships/image" Target="../media/image53.emf"/><Relationship Id="rId10" Type="http://schemas.openxmlformats.org/officeDocument/2006/relationships/image" Target="../media/image62.emf"/><Relationship Id="rId4" Type="http://schemas.openxmlformats.org/officeDocument/2006/relationships/image" Target="../media/image52.emf"/><Relationship Id="rId9" Type="http://schemas.openxmlformats.org/officeDocument/2006/relationships/image" Target="../media/image61.emf"/><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8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hyperlink" Target="https://aka.ms/thier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97.xml"/><Relationship Id="rId6" Type="http://schemas.openxmlformats.org/officeDocument/2006/relationships/slide" Target="slide8.xml"/><Relationship Id="rId5" Type="http://schemas.openxmlformats.org/officeDocument/2006/relationships/image" Target="../media/image51.png"/><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4.xml"/><Relationship Id="rId1" Type="http://schemas.openxmlformats.org/officeDocument/2006/relationships/slideLayout" Target="../slideLayouts/slideLayout9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xml"/><Relationship Id="rId1" Type="http://schemas.openxmlformats.org/officeDocument/2006/relationships/slideLayout" Target="../slideLayouts/slideLayout97.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97.xml"/><Relationship Id="rId6" Type="http://schemas.openxmlformats.org/officeDocument/2006/relationships/image" Target="../media/image57.emf"/><Relationship Id="rId5" Type="http://schemas.openxmlformats.org/officeDocument/2006/relationships/image" Target="../media/image54.emf"/><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emf"/><Relationship Id="rId7" Type="http://schemas.openxmlformats.org/officeDocument/2006/relationships/image" Target="../media/image57.emf"/><Relationship Id="rId2" Type="http://schemas.openxmlformats.org/officeDocument/2006/relationships/notesSlide" Target="../notesSlides/notesSlide7.xml"/><Relationship Id="rId1" Type="http://schemas.openxmlformats.org/officeDocument/2006/relationships/slideLayout" Target="../slideLayouts/slideLayout9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8.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57.emf"/><Relationship Id="rId3" Type="http://schemas.openxmlformats.org/officeDocument/2006/relationships/image" Target="../media/image59.emf"/><Relationship Id="rId7" Type="http://schemas.openxmlformats.org/officeDocument/2006/relationships/image" Target="../media/image55.emf"/><Relationship Id="rId12" Type="http://schemas.openxmlformats.org/officeDocument/2006/relationships/image" Target="../media/image56.emf"/><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image" Target="../media/image54.emf"/><Relationship Id="rId11" Type="http://schemas.openxmlformats.org/officeDocument/2006/relationships/image" Target="../media/image63.emf"/><Relationship Id="rId5" Type="http://schemas.openxmlformats.org/officeDocument/2006/relationships/image" Target="../media/image53.emf"/><Relationship Id="rId10" Type="http://schemas.openxmlformats.org/officeDocument/2006/relationships/image" Target="../media/image62.emf"/><Relationship Id="rId4" Type="http://schemas.openxmlformats.org/officeDocument/2006/relationships/image" Target="../media/image52.emf"/><Relationship Id="rId9" Type="http://schemas.openxmlformats.org/officeDocument/2006/relationships/image" Target="../media/image61.emf"/></Relationships>
</file>

<file path=ppt/slides/_rels/slide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99384"/>
            <a:ext cx="5649180" cy="923330"/>
          </a:xfrm>
        </p:spPr>
        <p:txBody>
          <a:bodyPr/>
          <a:lstStyle/>
          <a:p>
            <a:r>
              <a:rPr lang="en-US" sz="3200" dirty="0"/>
              <a:t>Vision Diagrams Series</a:t>
            </a:r>
            <a:br>
              <a:rPr lang="en-US" sz="3200" dirty="0"/>
            </a:br>
            <a:r>
              <a:rPr lang="en-US" sz="2800" dirty="0"/>
              <a:t>Communication Compliance </a:t>
            </a:r>
            <a:endParaRPr lang="en-US" sz="32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139083" y="6647662"/>
            <a:ext cx="16499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Public Version : 2025-03-11</a:t>
            </a:r>
          </a:p>
        </p:txBody>
      </p:sp>
      <p:sp>
        <p:nvSpPr>
          <p:cNvPr id="15" name="Oval 14">
            <a:extLst>
              <a:ext uri="{FF2B5EF4-FFF2-40B4-BE49-F238E27FC236}">
                <a16:creationId xmlns:a16="http://schemas.microsoft.com/office/drawing/2014/main" id="{1FAC6C11-27E4-96A8-8F8B-AD4426CA0E67}"/>
              </a:ext>
            </a:extLst>
          </p:cNvPr>
          <p:cNvSpPr/>
          <p:nvPr/>
        </p:nvSpPr>
        <p:spPr bwMode="auto">
          <a:xfrm>
            <a:off x="8045865" y="2864644"/>
            <a:ext cx="1552011" cy="1552011"/>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6" name="Rectangle 15">
            <a:extLst>
              <a:ext uri="{FF2B5EF4-FFF2-40B4-BE49-F238E27FC236}">
                <a16:creationId xmlns:a16="http://schemas.microsoft.com/office/drawing/2014/main" id="{27BE344A-827B-4403-AED7-46CEB13CF007}"/>
              </a:ext>
            </a:extLst>
          </p:cNvPr>
          <p:cNvSpPr/>
          <p:nvPr/>
        </p:nvSpPr>
        <p:spPr bwMode="auto">
          <a:xfrm>
            <a:off x="8787767" y="2862987"/>
            <a:ext cx="3404233" cy="15520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Text Placeholder 2">
            <a:extLst>
              <a:ext uri="{FF2B5EF4-FFF2-40B4-BE49-F238E27FC236}">
                <a16:creationId xmlns:a16="http://schemas.microsoft.com/office/drawing/2014/main" id="{C0F90483-8A84-806C-17E6-9C64C9E621DF}"/>
              </a:ext>
            </a:extLst>
          </p:cNvPr>
          <p:cNvSpPr txBox="1">
            <a:spLocks/>
          </p:cNvSpPr>
          <p:nvPr/>
        </p:nvSpPr>
        <p:spPr>
          <a:xfrm>
            <a:off x="9727529" y="3314741"/>
            <a:ext cx="2677458" cy="40011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Thierry Matusiak</a:t>
            </a:r>
            <a:b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br>
            <a:r>
              <a:rPr kumimoji="0" lang="en-US" sz="12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Information Security Architect</a:t>
            </a:r>
            <a:endParaRPr kumimoji="0" lang="en-US" sz="14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pic>
        <p:nvPicPr>
          <p:cNvPr id="18" name="Image 10">
            <a:hlinkClick r:id="rId4"/>
            <a:extLst>
              <a:ext uri="{FF2B5EF4-FFF2-40B4-BE49-F238E27FC236}">
                <a16:creationId xmlns:a16="http://schemas.microsoft.com/office/drawing/2014/main" id="{EDFFE4D2-DB84-46E4-6D2E-373548B014A9}"/>
              </a:ext>
            </a:extLst>
          </p:cNvPr>
          <p:cNvPicPr>
            <a:picLocks noChangeAspect="1"/>
          </p:cNvPicPr>
          <p:nvPr/>
        </p:nvPicPr>
        <p:blipFill>
          <a:blip r:embed="rId5"/>
          <a:stretch>
            <a:fillRect/>
          </a:stretch>
        </p:blipFill>
        <p:spPr>
          <a:xfrm>
            <a:off x="9733751" y="3845460"/>
            <a:ext cx="212400" cy="212400"/>
          </a:xfrm>
          <a:prstGeom prst="rect">
            <a:avLst/>
          </a:prstGeom>
        </p:spPr>
      </p:pic>
      <p:sp>
        <p:nvSpPr>
          <p:cNvPr id="19" name="Text Placeholder 4">
            <a:hlinkClick r:id="rId4"/>
            <a:extLst>
              <a:ext uri="{FF2B5EF4-FFF2-40B4-BE49-F238E27FC236}">
                <a16:creationId xmlns:a16="http://schemas.microsoft.com/office/drawing/2014/main" id="{394DE568-0C75-97D7-0E05-E8C57802559B}"/>
              </a:ext>
            </a:extLst>
          </p:cNvPr>
          <p:cNvSpPr txBox="1">
            <a:spLocks/>
          </p:cNvSpPr>
          <p:nvPr/>
        </p:nvSpPr>
        <p:spPr>
          <a:xfrm>
            <a:off x="10024941" y="3855422"/>
            <a:ext cx="2145412" cy="184666"/>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aka.ms/</a:t>
            </a: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thierry</a:t>
            </a: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t>
            </a:r>
          </a:p>
        </p:txBody>
      </p:sp>
      <p:pic>
        <p:nvPicPr>
          <p:cNvPr id="20" name="Picture 2">
            <a:extLst>
              <a:ext uri="{FF2B5EF4-FFF2-40B4-BE49-F238E27FC236}">
                <a16:creationId xmlns:a16="http://schemas.microsoft.com/office/drawing/2014/main" id="{CFFAA27D-D413-F076-B78A-6AA19273DF8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077061" y="2883142"/>
            <a:ext cx="1512539" cy="1512539"/>
          </a:xfrm>
          <a:prstGeom prst="flowChartConnector">
            <a:avLst/>
          </a:prstGeom>
          <a:noFill/>
          <a:ln w="571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36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A1A8-66A1-8E08-A0C4-DD07D5942E5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9DC804DF-15EC-FD58-D72B-7139A7B35638}"/>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017EEB1B-E077-B3B0-CBF6-5EFC7837C510}"/>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1BB182C-C0FA-BEBF-F57C-54A29688835F}"/>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2686A66-34DC-15D0-2DB2-6671E311FB20}"/>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C050381B-CA1F-190A-60B7-54A77AE5F2A5}"/>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0655DFC2-0389-E4D5-30BF-62113CA786CE}"/>
              </a:ext>
            </a:extLst>
          </p:cNvPr>
          <p:cNvPicPr>
            <a:picLocks noChangeAspect="1"/>
          </p:cNvPicPr>
          <p:nvPr/>
        </p:nvPicPr>
        <p:blipFill>
          <a:blip r:embed="rId8"/>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0537D6D7-CE63-0160-4695-5276CC0457D8}"/>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CC93BDD9-5F76-DF0E-A6AF-AE596B6B9E99}"/>
              </a:ext>
            </a:extLst>
          </p:cNvPr>
          <p:cNvPicPr>
            <a:picLocks noChangeAspect="1"/>
          </p:cNvPicPr>
          <p:nvPr/>
        </p:nvPicPr>
        <p:blipFill>
          <a:blip r:embed="rId9"/>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051AC59C-4E22-A041-133F-9DA52A830D78}"/>
              </a:ext>
            </a:extLst>
          </p:cNvPr>
          <p:cNvSpPr txBox="1"/>
          <p:nvPr/>
        </p:nvSpPr>
        <p:spPr>
          <a:xfrm flipH="1">
            <a:off x="1885860" y="3274469"/>
            <a:ext cx="7201577" cy="1938992"/>
          </a:xfrm>
          <a:prstGeom prst="rect">
            <a:avLst/>
          </a:prstGeom>
          <a:solidFill>
            <a:schemeClr val="accent5">
              <a:lumMod val="20000"/>
              <a:lumOff val="80000"/>
            </a:schemeClr>
          </a:solidFill>
        </p:spPr>
        <p:txBody>
          <a:bodyPr wrap="square" lIns="72000" tIns="0" rIns="72000" bIns="0" rtlCol="0">
            <a:spAutoFit/>
          </a:bodyPr>
          <a:lstStyle/>
          <a:p>
            <a:r>
              <a:rPr lang="en-US" dirty="0"/>
              <a:t>Various options exist to specify who should be monitored.  </a:t>
            </a:r>
          </a:p>
          <a:p>
            <a:pPr marL="285750" indent="-285750">
              <a:buFontTx/>
              <a:buChar char="-"/>
            </a:pPr>
            <a:r>
              <a:rPr lang="en-US" dirty="0"/>
              <a:t>a list of users</a:t>
            </a:r>
          </a:p>
          <a:p>
            <a:pPr marL="285750" indent="-285750">
              <a:buFontTx/>
              <a:buChar char="-"/>
            </a:pPr>
            <a:r>
              <a:rPr lang="en-US" dirty="0"/>
              <a:t>Entra ID groups</a:t>
            </a:r>
          </a:p>
          <a:p>
            <a:r>
              <a:rPr lang="en-US" dirty="0"/>
              <a:t>Both of them can be limited through Admin Units.</a:t>
            </a:r>
          </a:p>
          <a:p>
            <a:endParaRPr lang="en-US" dirty="0"/>
          </a:p>
          <a:p>
            <a:r>
              <a:rPr lang="en-US" dirty="0"/>
              <a:t>The Administrator may prefer to leverage an Adaptive Scope.</a:t>
            </a:r>
          </a:p>
          <a:p>
            <a:endParaRPr lang="en-US" dirty="0"/>
          </a:p>
        </p:txBody>
      </p:sp>
      <p:sp>
        <p:nvSpPr>
          <p:cNvPr id="18" name="Rectangle: Rounded Corners 17">
            <a:extLst>
              <a:ext uri="{FF2B5EF4-FFF2-40B4-BE49-F238E27FC236}">
                <a16:creationId xmlns:a16="http://schemas.microsoft.com/office/drawing/2014/main" id="{02914CF4-BF30-3EBA-93F1-947E08E4BB2A}"/>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E898723F-CD97-9C50-DFD4-0C125DF0B84D}"/>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B5C6D9D-A0A4-FD14-CBBF-9E662806EB60}"/>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006BBB-0B7C-02E9-B5BA-A0C5FB2FF857}"/>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1E122D5-FF11-1F37-57CB-76F2B23DB058}"/>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CA91306-54A9-22E4-8654-99F12F8859B2}"/>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46A852-CC5E-F329-A545-4B7F21B116FC}"/>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10DE836-5581-FE83-F4D1-632BB32A442A}"/>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954CA28-C894-286F-026B-1D0E3BF9F56F}"/>
              </a:ext>
            </a:extLst>
          </p:cNvPr>
          <p:cNvPicPr>
            <a:picLocks noChangeAspect="1"/>
          </p:cNvPicPr>
          <p:nvPr/>
        </p:nvPicPr>
        <p:blipFill>
          <a:blip r:embed="rId10"/>
          <a:stretch>
            <a:fillRect/>
          </a:stretch>
        </p:blipFill>
        <p:spPr>
          <a:xfrm>
            <a:off x="3168521" y="304453"/>
            <a:ext cx="195638" cy="280330"/>
          </a:xfrm>
          <a:prstGeom prst="rect">
            <a:avLst/>
          </a:prstGeom>
        </p:spPr>
      </p:pic>
    </p:spTree>
    <p:extLst>
      <p:ext uri="{BB962C8B-B14F-4D97-AF65-F5344CB8AC3E}">
        <p14:creationId xmlns:p14="http://schemas.microsoft.com/office/powerpoint/2010/main" val="407026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3C60-A53B-D42E-22F8-C03A1C07F8AB}"/>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4604DBD7-BECD-1EA0-D78F-9B1C00466863}"/>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F047F7E2-EEF6-5036-E5BB-6BE14889136A}"/>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4B2463B3-7F48-47B4-2050-912D5FE683B7}"/>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76C0E8B7-F9F4-0773-0E88-F910067DDFBC}"/>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14F0FDC4-C8DE-6F20-A31E-B2C8A987D073}"/>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9" name="Picture 38">
            <a:extLst>
              <a:ext uri="{FF2B5EF4-FFF2-40B4-BE49-F238E27FC236}">
                <a16:creationId xmlns:a16="http://schemas.microsoft.com/office/drawing/2014/main" id="{9E89C955-2A8E-4B82-3687-79251F2898F0}"/>
              </a:ext>
            </a:extLst>
          </p:cNvPr>
          <p:cNvPicPr>
            <a:picLocks noChangeAspect="1"/>
          </p:cNvPicPr>
          <p:nvPr/>
        </p:nvPicPr>
        <p:blipFill>
          <a:blip r:embed="rId8"/>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22064C91-7B54-810E-6424-9B6332E152F3}"/>
              </a:ext>
            </a:extLst>
          </p:cNvPr>
          <p:cNvPicPr>
            <a:picLocks noChangeAspect="1"/>
          </p:cNvPicPr>
          <p:nvPr/>
        </p:nvPicPr>
        <p:blipFill>
          <a:blip r:embed="rId9"/>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13B47EAB-E5E0-49A4-9C95-A98CA756D542}"/>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8B9DAC12-BA2B-74F7-8E7D-E9296C263B57}"/>
              </a:ext>
            </a:extLst>
          </p:cNvPr>
          <p:cNvPicPr>
            <a:picLocks noChangeAspect="1"/>
          </p:cNvPicPr>
          <p:nvPr/>
        </p:nvPicPr>
        <p:blipFill>
          <a:blip r:embed="rId10"/>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45045138-6212-39E9-2997-97022D808DB3}"/>
              </a:ext>
            </a:extLst>
          </p:cNvPr>
          <p:cNvSpPr txBox="1"/>
          <p:nvPr/>
        </p:nvSpPr>
        <p:spPr>
          <a:xfrm flipH="1">
            <a:off x="4703593" y="5653830"/>
            <a:ext cx="5419162" cy="830997"/>
          </a:xfrm>
          <a:prstGeom prst="rect">
            <a:avLst/>
          </a:prstGeom>
          <a:solidFill>
            <a:schemeClr val="accent5">
              <a:lumMod val="20000"/>
              <a:lumOff val="80000"/>
            </a:schemeClr>
          </a:solidFill>
        </p:spPr>
        <p:txBody>
          <a:bodyPr wrap="square" lIns="72000" tIns="0" rIns="72000" bIns="0" rtlCol="0">
            <a:spAutoFit/>
          </a:bodyPr>
          <a:lstStyle/>
          <a:p>
            <a:r>
              <a:rPr lang="en-US" dirty="0"/>
              <a:t>Administrators specify policy options, </a:t>
            </a:r>
          </a:p>
          <a:p>
            <a:r>
              <a:rPr lang="en-US" dirty="0"/>
              <a:t>plus the conditions that the policy should look for.</a:t>
            </a:r>
          </a:p>
          <a:p>
            <a:endParaRPr lang="en-US" dirty="0"/>
          </a:p>
        </p:txBody>
      </p:sp>
      <p:sp>
        <p:nvSpPr>
          <p:cNvPr id="18" name="Rectangle: Rounded Corners 17">
            <a:extLst>
              <a:ext uri="{FF2B5EF4-FFF2-40B4-BE49-F238E27FC236}">
                <a16:creationId xmlns:a16="http://schemas.microsoft.com/office/drawing/2014/main" id="{0F9A92E3-A01D-D3F8-FB00-6F6769ACDEB6}"/>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4D12C841-3F2E-08DF-F37C-5E7FD4656C2D}"/>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A27F085-1D4E-B21A-E2E6-446E08E5386A}"/>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7BA1946-78A7-EEFA-0A6A-E878AAF4B87B}"/>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A0785C-165F-B36C-5C52-7623BE349057}"/>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83BA56-DA7C-EA04-AA36-97E7E828EDF7}"/>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51977B8-1DEC-5D85-3E71-7CFC926418B0}"/>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540D6FE-5100-2972-5F53-D7D8D07AB0C4}"/>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EDB0A87-67A2-5794-7E03-C03D880A5994}"/>
              </a:ext>
            </a:extLst>
          </p:cNvPr>
          <p:cNvPicPr>
            <a:picLocks noChangeAspect="1"/>
          </p:cNvPicPr>
          <p:nvPr/>
        </p:nvPicPr>
        <p:blipFill>
          <a:blip r:embed="rId11"/>
          <a:stretch>
            <a:fillRect/>
          </a:stretch>
        </p:blipFill>
        <p:spPr>
          <a:xfrm>
            <a:off x="3864907" y="309347"/>
            <a:ext cx="195638" cy="280330"/>
          </a:xfrm>
          <a:prstGeom prst="rect">
            <a:avLst/>
          </a:prstGeom>
        </p:spPr>
      </p:pic>
    </p:spTree>
    <p:extLst>
      <p:ext uri="{BB962C8B-B14F-4D97-AF65-F5344CB8AC3E}">
        <p14:creationId xmlns:p14="http://schemas.microsoft.com/office/powerpoint/2010/main" val="113700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2936-55B9-70D5-587F-A678920F2C88}"/>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B8DF85A7-0678-D56A-4C07-66F8258112CE}"/>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693FDAF0-C12E-D564-669A-882E1CD1EF78}"/>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6858FFF7-6CE0-0EDA-F0BE-D4CAA784AB0A}"/>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57CC4590-37EA-578C-28AD-3F4187294EC4}"/>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10D5C756-7124-5545-A62D-111AF1341B2F}"/>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5" name="Picture 34">
            <a:extLst>
              <a:ext uri="{FF2B5EF4-FFF2-40B4-BE49-F238E27FC236}">
                <a16:creationId xmlns:a16="http://schemas.microsoft.com/office/drawing/2014/main" id="{BF25BA9F-2150-242B-B1FD-F5E3069EE7D0}"/>
              </a:ext>
            </a:extLst>
          </p:cNvPr>
          <p:cNvPicPr>
            <a:picLocks noChangeAspect="1"/>
          </p:cNvPicPr>
          <p:nvPr/>
        </p:nvPicPr>
        <p:blipFill>
          <a:blip r:embed="rId8"/>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23A0752B-F721-C958-F220-4AD22150A53A}"/>
              </a:ext>
            </a:extLst>
          </p:cNvPr>
          <p:cNvPicPr>
            <a:picLocks noChangeAspect="1"/>
          </p:cNvPicPr>
          <p:nvPr/>
        </p:nvPicPr>
        <p:blipFill>
          <a:blip r:embed="rId9"/>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DA65C9EB-1EE8-79A0-8845-B58208836EB3}"/>
              </a:ext>
            </a:extLst>
          </p:cNvPr>
          <p:cNvPicPr>
            <a:picLocks noChangeAspect="1"/>
          </p:cNvPicPr>
          <p:nvPr/>
        </p:nvPicPr>
        <p:blipFill>
          <a:blip r:embed="rId10"/>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8DED8406-6A0D-89E1-837F-758B59A8DF75}"/>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E63D4D72-5DEE-CE3C-C09C-F1775D77FD84}"/>
              </a:ext>
            </a:extLst>
          </p:cNvPr>
          <p:cNvPicPr>
            <a:picLocks noChangeAspect="1"/>
          </p:cNvPicPr>
          <p:nvPr/>
        </p:nvPicPr>
        <p:blipFill>
          <a:blip r:embed="rId11"/>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0D9BCDDE-5773-B35E-8313-04FA13885911}"/>
              </a:ext>
            </a:extLst>
          </p:cNvPr>
          <p:cNvSpPr txBox="1"/>
          <p:nvPr/>
        </p:nvSpPr>
        <p:spPr>
          <a:xfrm flipH="1">
            <a:off x="6978400" y="3785861"/>
            <a:ext cx="5045332" cy="1938992"/>
          </a:xfrm>
          <a:prstGeom prst="rect">
            <a:avLst/>
          </a:prstGeom>
          <a:solidFill>
            <a:schemeClr val="accent5">
              <a:lumMod val="20000"/>
              <a:lumOff val="80000"/>
            </a:schemeClr>
          </a:solidFill>
        </p:spPr>
        <p:txBody>
          <a:bodyPr wrap="square" lIns="72000" tIns="0" rIns="72000" bIns="0" rtlCol="0">
            <a:spAutoFit/>
          </a:bodyPr>
          <a:lstStyle/>
          <a:p>
            <a:r>
              <a:rPr lang="en-US" dirty="0"/>
              <a:t>Communication Compliance provides detailed information for every identified Item.</a:t>
            </a:r>
          </a:p>
          <a:p>
            <a:r>
              <a:rPr lang="en-US" dirty="0"/>
              <a:t>It also integrates with Insider Risk Management to provide more details about user’s activity.</a:t>
            </a:r>
          </a:p>
          <a:p>
            <a:endParaRPr lang="en-US" dirty="0"/>
          </a:p>
          <a:p>
            <a:r>
              <a:rPr lang="en-US" dirty="0"/>
              <a:t>Items can be pending or resolved.</a:t>
            </a:r>
          </a:p>
          <a:p>
            <a:endParaRPr lang="en-US" dirty="0"/>
          </a:p>
        </p:txBody>
      </p:sp>
      <p:sp>
        <p:nvSpPr>
          <p:cNvPr id="18" name="Rectangle: Rounded Corners 17">
            <a:extLst>
              <a:ext uri="{FF2B5EF4-FFF2-40B4-BE49-F238E27FC236}">
                <a16:creationId xmlns:a16="http://schemas.microsoft.com/office/drawing/2014/main" id="{8E9428C7-8EFC-9CB5-4428-564A045A3389}"/>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E4663DA3-D5FA-4CC9-A1FD-2D129D4C70D0}"/>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FAB1248-EBBC-4B35-E023-F59513FE4302}"/>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87043E-C79A-4CB1-ED5A-D8EA069B8E5E}"/>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C7ECC2D-938A-4DB4-584D-13894FD85B78}"/>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44AA5FC-8637-EFFA-7F47-6F97344ED242}"/>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C1DE71B-43F3-868F-E9C0-4F103616551B}"/>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4D32F75-EE85-A8E7-7A0D-E5BADEAD637E}"/>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A7C129-7E06-3D17-722A-88E788500537}"/>
              </a:ext>
            </a:extLst>
          </p:cNvPr>
          <p:cNvPicPr>
            <a:picLocks noChangeAspect="1"/>
          </p:cNvPicPr>
          <p:nvPr/>
        </p:nvPicPr>
        <p:blipFill>
          <a:blip r:embed="rId12"/>
          <a:stretch>
            <a:fillRect/>
          </a:stretch>
        </p:blipFill>
        <p:spPr>
          <a:xfrm>
            <a:off x="4517592" y="301181"/>
            <a:ext cx="195638" cy="280330"/>
          </a:xfrm>
          <a:prstGeom prst="rect">
            <a:avLst/>
          </a:prstGeom>
        </p:spPr>
      </p:pic>
    </p:spTree>
    <p:extLst>
      <p:ext uri="{BB962C8B-B14F-4D97-AF65-F5344CB8AC3E}">
        <p14:creationId xmlns:p14="http://schemas.microsoft.com/office/powerpoint/2010/main" val="1056849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B14F3-901A-BCD9-6D78-11411E0F3D39}"/>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AC4C7FDA-E944-27ED-E0F8-0F5E6568EDE1}"/>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4B0E854B-4C0D-7100-B2E3-E8987A668A45}"/>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6F7EC24-4C1E-071E-E149-D1AA4C13AF3D}"/>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E9611F1-42D3-A2C9-3226-5B811397F714}"/>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BF029ACD-D021-6A4E-CAB1-148D93BE2FFA}"/>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3" name="Picture 32">
            <a:extLst>
              <a:ext uri="{FF2B5EF4-FFF2-40B4-BE49-F238E27FC236}">
                <a16:creationId xmlns:a16="http://schemas.microsoft.com/office/drawing/2014/main" id="{CFCA87DA-3AB8-471A-1E8A-5B24A370C116}"/>
              </a:ext>
            </a:extLst>
          </p:cNvPr>
          <p:cNvPicPr>
            <a:picLocks noChangeAspect="1"/>
          </p:cNvPicPr>
          <p:nvPr/>
        </p:nvPicPr>
        <p:blipFill>
          <a:blip r:embed="rId8"/>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6D79952F-A04C-7A3E-36B1-9B1F58C202D6}"/>
              </a:ext>
            </a:extLst>
          </p:cNvPr>
          <p:cNvPicPr>
            <a:picLocks noChangeAspect="1"/>
          </p:cNvPicPr>
          <p:nvPr/>
        </p:nvPicPr>
        <p:blipFill>
          <a:blip r:embed="rId9"/>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DD1F848C-9900-D7B5-2CC4-7CAFB086C9AC}"/>
              </a:ext>
            </a:extLst>
          </p:cNvPr>
          <p:cNvPicPr>
            <a:picLocks noChangeAspect="1"/>
          </p:cNvPicPr>
          <p:nvPr/>
        </p:nvPicPr>
        <p:blipFill>
          <a:blip r:embed="rId10"/>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BB8A882E-B503-0F29-B4BC-6F0C582B2629}"/>
              </a:ext>
            </a:extLst>
          </p:cNvPr>
          <p:cNvPicPr>
            <a:picLocks noChangeAspect="1"/>
          </p:cNvPicPr>
          <p:nvPr/>
        </p:nvPicPr>
        <p:blipFill>
          <a:blip r:embed="rId11"/>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8E1FBCB5-08BD-8A5B-035C-E31BB8763574}"/>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243D5DFB-9F2A-A3C5-808F-BE9045403C8E}"/>
              </a:ext>
            </a:extLst>
          </p:cNvPr>
          <p:cNvPicPr>
            <a:picLocks noChangeAspect="1"/>
          </p:cNvPicPr>
          <p:nvPr/>
        </p:nvPicPr>
        <p:blipFill>
          <a:blip r:embed="rId12"/>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7D1AE8AB-92A2-E2ED-1F20-C6E1837C49B0}"/>
              </a:ext>
            </a:extLst>
          </p:cNvPr>
          <p:cNvSpPr txBox="1"/>
          <p:nvPr/>
        </p:nvSpPr>
        <p:spPr>
          <a:xfrm flipH="1">
            <a:off x="5165006" y="5071770"/>
            <a:ext cx="5045332" cy="1661993"/>
          </a:xfrm>
          <a:prstGeom prst="rect">
            <a:avLst/>
          </a:prstGeom>
          <a:solidFill>
            <a:schemeClr val="accent5">
              <a:lumMod val="20000"/>
              <a:lumOff val="80000"/>
            </a:schemeClr>
          </a:solidFill>
        </p:spPr>
        <p:txBody>
          <a:bodyPr wrap="square" lIns="72000" tIns="0" rIns="72000" bIns="0" rtlCol="0">
            <a:spAutoFit/>
          </a:bodyPr>
          <a:lstStyle/>
          <a:p>
            <a:r>
              <a:rPr lang="en-US" dirty="0"/>
              <a:t>Investigators perform additional actions :</a:t>
            </a:r>
          </a:p>
          <a:p>
            <a:pPr marL="285750" indent="-285750">
              <a:buFontTx/>
              <a:buChar char="-"/>
            </a:pPr>
            <a:r>
              <a:rPr lang="en-US" dirty="0"/>
              <a:t>Summarize items</a:t>
            </a:r>
          </a:p>
          <a:p>
            <a:pPr marL="285750" indent="-285750">
              <a:buFontTx/>
              <a:buChar char="-"/>
            </a:pPr>
            <a:r>
              <a:rPr lang="en-US" dirty="0"/>
              <a:t>Remove messages from Teams</a:t>
            </a:r>
          </a:p>
          <a:p>
            <a:pPr marL="285750" indent="-285750">
              <a:buFontTx/>
              <a:buChar char="-"/>
            </a:pPr>
            <a:r>
              <a:rPr lang="en-US" dirty="0"/>
              <a:t>Launch Power Automate flows</a:t>
            </a:r>
          </a:p>
          <a:p>
            <a:pPr marL="285750" indent="-285750">
              <a:buFontTx/>
              <a:buChar char="-"/>
            </a:pPr>
            <a:r>
              <a:rPr lang="en-US" dirty="0"/>
              <a:t>Escalate serious alerts to eDiscovery cases</a:t>
            </a:r>
          </a:p>
          <a:p>
            <a:endParaRPr lang="en-US" dirty="0"/>
          </a:p>
        </p:txBody>
      </p:sp>
      <p:sp>
        <p:nvSpPr>
          <p:cNvPr id="18" name="Rectangle: Rounded Corners 17">
            <a:extLst>
              <a:ext uri="{FF2B5EF4-FFF2-40B4-BE49-F238E27FC236}">
                <a16:creationId xmlns:a16="http://schemas.microsoft.com/office/drawing/2014/main" id="{39CEDD6B-F403-43B2-72FA-B4C06BC43AD4}"/>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B4EB4019-3BAB-E9D3-DCE4-B6F2C1799F5B}"/>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7A5F0D8-6075-F5A8-6E83-CA02E871A6B5}"/>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3CB7C6B-8F3D-DDF6-5C5C-9C0D38726638}"/>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A98FB3-E4EB-1163-4C76-97A67CD406BA}"/>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988ED5-D092-3863-A550-0F1A6F19F5D0}"/>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2FD798-A7DF-F9A3-3A6C-E113A368B7C4}"/>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167C183-BAC6-386A-36A2-FA14316C7F92}"/>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7CEE0AE-EFC0-B925-D0EA-6D0D68CF7A6A}"/>
              </a:ext>
            </a:extLst>
          </p:cNvPr>
          <p:cNvPicPr>
            <a:picLocks noChangeAspect="1"/>
          </p:cNvPicPr>
          <p:nvPr/>
        </p:nvPicPr>
        <p:blipFill>
          <a:blip r:embed="rId13"/>
          <a:stretch>
            <a:fillRect/>
          </a:stretch>
        </p:blipFill>
        <p:spPr>
          <a:xfrm>
            <a:off x="5235919" y="289922"/>
            <a:ext cx="195638" cy="280330"/>
          </a:xfrm>
          <a:prstGeom prst="rect">
            <a:avLst/>
          </a:prstGeom>
        </p:spPr>
      </p:pic>
    </p:spTree>
    <p:extLst>
      <p:ext uri="{BB962C8B-B14F-4D97-AF65-F5344CB8AC3E}">
        <p14:creationId xmlns:p14="http://schemas.microsoft.com/office/powerpoint/2010/main" val="106150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F43B-3D68-701B-A9C0-9FCD43143DB6}"/>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CD11B0BA-FE8F-D95E-C18A-8706F54C8A69}"/>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85914674-52EC-6CD1-44BA-5A8A7A2F132B}"/>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DE80440C-406E-D4ED-2C1F-79469A5722AB}"/>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83B414A5-2F2E-7872-ADF3-2C9F84F5C60B}"/>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D66199A3-B714-2FAB-2B2C-052A952B62F5}"/>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25" name="Picture 24">
            <a:extLst>
              <a:ext uri="{FF2B5EF4-FFF2-40B4-BE49-F238E27FC236}">
                <a16:creationId xmlns:a16="http://schemas.microsoft.com/office/drawing/2014/main" id="{14804236-92A8-9A05-0BF9-E6F48D3C9FE4}"/>
              </a:ext>
            </a:extLst>
          </p:cNvPr>
          <p:cNvPicPr>
            <a:picLocks noChangeAspect="1"/>
          </p:cNvPicPr>
          <p:nvPr/>
        </p:nvPicPr>
        <p:blipFill>
          <a:blip r:embed="rId8"/>
          <a:stretch>
            <a:fillRect/>
          </a:stretch>
        </p:blipFill>
        <p:spPr>
          <a:xfrm>
            <a:off x="535193" y="1625218"/>
            <a:ext cx="2139950" cy="857250"/>
          </a:xfrm>
          <a:prstGeom prst="rect">
            <a:avLst/>
          </a:prstGeom>
        </p:spPr>
      </p:pic>
      <p:pic>
        <p:nvPicPr>
          <p:cNvPr id="33" name="Picture 32">
            <a:extLst>
              <a:ext uri="{FF2B5EF4-FFF2-40B4-BE49-F238E27FC236}">
                <a16:creationId xmlns:a16="http://schemas.microsoft.com/office/drawing/2014/main" id="{0C37E014-35B5-362F-B78E-90F3737A95E1}"/>
              </a:ext>
            </a:extLst>
          </p:cNvPr>
          <p:cNvPicPr>
            <a:picLocks noChangeAspect="1"/>
          </p:cNvPicPr>
          <p:nvPr/>
        </p:nvPicPr>
        <p:blipFill>
          <a:blip r:embed="rId9"/>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634BF6DB-376E-0A90-DA8A-83B604A7931A}"/>
              </a:ext>
            </a:extLst>
          </p:cNvPr>
          <p:cNvPicPr>
            <a:picLocks noChangeAspect="1"/>
          </p:cNvPicPr>
          <p:nvPr/>
        </p:nvPicPr>
        <p:blipFill>
          <a:blip r:embed="rId10"/>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E0D5B837-89B0-A5BE-F50D-28D801088375}"/>
              </a:ext>
            </a:extLst>
          </p:cNvPr>
          <p:cNvPicPr>
            <a:picLocks noChangeAspect="1"/>
          </p:cNvPicPr>
          <p:nvPr/>
        </p:nvPicPr>
        <p:blipFill>
          <a:blip r:embed="rId11"/>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244026F8-DA92-AE78-3267-E4D29DB7CA4B}"/>
              </a:ext>
            </a:extLst>
          </p:cNvPr>
          <p:cNvPicPr>
            <a:picLocks noChangeAspect="1"/>
          </p:cNvPicPr>
          <p:nvPr/>
        </p:nvPicPr>
        <p:blipFill>
          <a:blip r:embed="rId12"/>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388E3DDB-1BCB-6935-B809-6C9A8407C2C7}"/>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30A97157-124F-48AB-397C-147F7ADA9EB2}"/>
              </a:ext>
            </a:extLst>
          </p:cNvPr>
          <p:cNvPicPr>
            <a:picLocks noChangeAspect="1"/>
          </p:cNvPicPr>
          <p:nvPr/>
        </p:nvPicPr>
        <p:blipFill>
          <a:blip r:embed="rId13"/>
          <a:stretch>
            <a:fillRect/>
          </a:stretch>
        </p:blipFill>
        <p:spPr>
          <a:xfrm>
            <a:off x="10338608" y="4915652"/>
            <a:ext cx="1879600" cy="1981200"/>
          </a:xfrm>
          <a:prstGeom prst="rect">
            <a:avLst/>
          </a:prstGeom>
        </p:spPr>
      </p:pic>
      <p:sp>
        <p:nvSpPr>
          <p:cNvPr id="5" name="TextBox 4">
            <a:extLst>
              <a:ext uri="{FF2B5EF4-FFF2-40B4-BE49-F238E27FC236}">
                <a16:creationId xmlns:a16="http://schemas.microsoft.com/office/drawing/2014/main" id="{CA88B13E-BC6A-75F7-3FE4-4EA5A3177BDA}"/>
              </a:ext>
            </a:extLst>
          </p:cNvPr>
          <p:cNvSpPr txBox="1"/>
          <p:nvPr/>
        </p:nvSpPr>
        <p:spPr>
          <a:xfrm flipH="1">
            <a:off x="557950" y="2518763"/>
            <a:ext cx="4577704" cy="830997"/>
          </a:xfrm>
          <a:prstGeom prst="rect">
            <a:avLst/>
          </a:prstGeom>
          <a:solidFill>
            <a:schemeClr val="accent5">
              <a:lumMod val="20000"/>
              <a:lumOff val="80000"/>
            </a:schemeClr>
          </a:solidFill>
        </p:spPr>
        <p:txBody>
          <a:bodyPr wrap="square" lIns="72000" tIns="0" rIns="72000" bIns="0" rtlCol="0">
            <a:spAutoFit/>
          </a:bodyPr>
          <a:lstStyle/>
          <a:p>
            <a:r>
              <a:rPr lang="en-US" dirty="0"/>
              <a:t>Users can report inappropriate messages. </a:t>
            </a:r>
          </a:p>
          <a:p>
            <a:r>
              <a:rPr lang="en-US" dirty="0"/>
              <a:t>They get captured into a specific CC policy.</a:t>
            </a:r>
          </a:p>
          <a:p>
            <a:endParaRPr lang="en-US" dirty="0"/>
          </a:p>
        </p:txBody>
      </p:sp>
      <p:sp>
        <p:nvSpPr>
          <p:cNvPr id="27" name="Rectangle: Rounded Corners 26">
            <a:extLst>
              <a:ext uri="{FF2B5EF4-FFF2-40B4-BE49-F238E27FC236}">
                <a16:creationId xmlns:a16="http://schemas.microsoft.com/office/drawing/2014/main" id="{5E452EF1-F1BA-8EC1-8E2F-20E1E3662148}"/>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4661A7E-EC29-914E-1A15-ECA407B30EFB}"/>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599585C-9D39-9434-F9F6-34DE07E6D613}"/>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62B361-0857-5EB3-D3DE-1428964219D9}"/>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18CF7C-8B8D-04EB-2389-BD79424A91BC}"/>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E33BD6A-8C1D-8AC8-3765-43C853E8E546}"/>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54B1EF1-AEBF-25BD-F6DC-49B859BD1485}"/>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16B1F2-D087-F22E-8955-44C4C6E29945}"/>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E2F692F3-F91B-C8A1-ACB4-8307DE210918}"/>
              </a:ext>
            </a:extLst>
          </p:cNvPr>
          <p:cNvPicPr>
            <a:picLocks noChangeAspect="1"/>
          </p:cNvPicPr>
          <p:nvPr/>
        </p:nvPicPr>
        <p:blipFill>
          <a:blip r:embed="rId14"/>
          <a:stretch>
            <a:fillRect/>
          </a:stretch>
        </p:blipFill>
        <p:spPr>
          <a:xfrm>
            <a:off x="5885122" y="288843"/>
            <a:ext cx="195638" cy="280330"/>
          </a:xfrm>
          <a:prstGeom prst="rect">
            <a:avLst/>
          </a:prstGeom>
        </p:spPr>
      </p:pic>
    </p:spTree>
    <p:extLst>
      <p:ext uri="{BB962C8B-B14F-4D97-AF65-F5344CB8AC3E}">
        <p14:creationId xmlns:p14="http://schemas.microsoft.com/office/powerpoint/2010/main" val="270089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D25B6-B62C-4F38-5A8B-C38DCF2B20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C6C7F6-4DA1-047D-ACBF-AE404FFD07DC}"/>
              </a:ext>
            </a:extLst>
          </p:cNvPr>
          <p:cNvSpPr>
            <a:spLocks noGrp="1"/>
          </p:cNvSpPr>
          <p:nvPr>
            <p:ph type="title"/>
          </p:nvPr>
        </p:nvSpPr>
        <p:spPr>
          <a:xfrm>
            <a:off x="1321891" y="3499384"/>
            <a:ext cx="5649180" cy="923330"/>
          </a:xfrm>
        </p:spPr>
        <p:txBody>
          <a:bodyPr/>
          <a:lstStyle/>
          <a:p>
            <a:r>
              <a:rPr lang="en-US" sz="3200" dirty="0"/>
              <a:t>Vision Diagrams Series</a:t>
            </a:r>
            <a:br>
              <a:rPr lang="en-US" sz="3200" dirty="0"/>
            </a:br>
            <a:r>
              <a:rPr lang="en-US" sz="2800" dirty="0"/>
              <a:t>Communication Compliance </a:t>
            </a:r>
            <a:endParaRPr lang="en-US" sz="3200" dirty="0"/>
          </a:p>
        </p:txBody>
      </p:sp>
      <p:sp>
        <p:nvSpPr>
          <p:cNvPr id="2" name="AutoShape 2" descr="See the source image">
            <a:extLst>
              <a:ext uri="{FF2B5EF4-FFF2-40B4-BE49-F238E27FC236}">
                <a16:creationId xmlns:a16="http://schemas.microsoft.com/office/drawing/2014/main" id="{271E2670-7B36-EEB9-A13B-5E040857CB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19CAAE24-87DF-62DE-32FA-14BFF7F2A540}"/>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15" name="Oval 14">
            <a:extLst>
              <a:ext uri="{FF2B5EF4-FFF2-40B4-BE49-F238E27FC236}">
                <a16:creationId xmlns:a16="http://schemas.microsoft.com/office/drawing/2014/main" id="{4DDC13E8-CFE3-734F-9E9A-B9929338EB21}"/>
              </a:ext>
            </a:extLst>
          </p:cNvPr>
          <p:cNvSpPr/>
          <p:nvPr/>
        </p:nvSpPr>
        <p:spPr bwMode="auto">
          <a:xfrm>
            <a:off x="8045865" y="2864644"/>
            <a:ext cx="1552011" cy="1552011"/>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6" name="Rectangle 15">
            <a:extLst>
              <a:ext uri="{FF2B5EF4-FFF2-40B4-BE49-F238E27FC236}">
                <a16:creationId xmlns:a16="http://schemas.microsoft.com/office/drawing/2014/main" id="{409617A7-FD5E-BE8B-56E1-D6FAAF431A42}"/>
              </a:ext>
            </a:extLst>
          </p:cNvPr>
          <p:cNvSpPr/>
          <p:nvPr/>
        </p:nvSpPr>
        <p:spPr bwMode="auto">
          <a:xfrm>
            <a:off x="8787767" y="2862987"/>
            <a:ext cx="3404233" cy="15520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Text Placeholder 2">
            <a:extLst>
              <a:ext uri="{FF2B5EF4-FFF2-40B4-BE49-F238E27FC236}">
                <a16:creationId xmlns:a16="http://schemas.microsoft.com/office/drawing/2014/main" id="{75236C0B-B85B-A61B-1426-CCC57EC35640}"/>
              </a:ext>
            </a:extLst>
          </p:cNvPr>
          <p:cNvSpPr txBox="1">
            <a:spLocks/>
          </p:cNvSpPr>
          <p:nvPr/>
        </p:nvSpPr>
        <p:spPr>
          <a:xfrm>
            <a:off x="9727529" y="3314741"/>
            <a:ext cx="2677458" cy="40011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Thierry Matusiak</a:t>
            </a:r>
            <a:b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br>
            <a:r>
              <a:rPr kumimoji="0" lang="en-US" sz="12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Information Security Architect</a:t>
            </a:r>
            <a:endParaRPr kumimoji="0" lang="en-US" sz="14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pic>
        <p:nvPicPr>
          <p:cNvPr id="18" name="Image 10">
            <a:hlinkClick r:id="rId4"/>
            <a:extLst>
              <a:ext uri="{FF2B5EF4-FFF2-40B4-BE49-F238E27FC236}">
                <a16:creationId xmlns:a16="http://schemas.microsoft.com/office/drawing/2014/main" id="{F7CA1DCA-8805-0AB9-FC4E-CC09E361CB71}"/>
              </a:ext>
            </a:extLst>
          </p:cNvPr>
          <p:cNvPicPr>
            <a:picLocks noChangeAspect="1"/>
          </p:cNvPicPr>
          <p:nvPr/>
        </p:nvPicPr>
        <p:blipFill>
          <a:blip r:embed="rId5"/>
          <a:stretch>
            <a:fillRect/>
          </a:stretch>
        </p:blipFill>
        <p:spPr>
          <a:xfrm>
            <a:off x="9733751" y="3845460"/>
            <a:ext cx="212400" cy="212400"/>
          </a:xfrm>
          <a:prstGeom prst="rect">
            <a:avLst/>
          </a:prstGeom>
        </p:spPr>
      </p:pic>
      <p:sp>
        <p:nvSpPr>
          <p:cNvPr id="19" name="Text Placeholder 4">
            <a:hlinkClick r:id="rId4"/>
            <a:extLst>
              <a:ext uri="{FF2B5EF4-FFF2-40B4-BE49-F238E27FC236}">
                <a16:creationId xmlns:a16="http://schemas.microsoft.com/office/drawing/2014/main" id="{E7C0AE23-86B1-2286-B66C-9559B955431B}"/>
              </a:ext>
            </a:extLst>
          </p:cNvPr>
          <p:cNvSpPr txBox="1">
            <a:spLocks/>
          </p:cNvSpPr>
          <p:nvPr/>
        </p:nvSpPr>
        <p:spPr>
          <a:xfrm>
            <a:off x="10024941" y="3855422"/>
            <a:ext cx="2145412" cy="184666"/>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aka.ms/</a:t>
            </a: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thierry</a:t>
            </a: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t>
            </a:r>
          </a:p>
        </p:txBody>
      </p:sp>
      <p:pic>
        <p:nvPicPr>
          <p:cNvPr id="20" name="Picture 2">
            <a:extLst>
              <a:ext uri="{FF2B5EF4-FFF2-40B4-BE49-F238E27FC236}">
                <a16:creationId xmlns:a16="http://schemas.microsoft.com/office/drawing/2014/main" id="{59870DE4-0FBE-7B97-22AD-777FE5793A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077061" y="2883142"/>
            <a:ext cx="1512539" cy="1512539"/>
          </a:xfrm>
          <a:prstGeom prst="flowChartConnector">
            <a:avLst/>
          </a:prstGeom>
          <a:noFill/>
          <a:ln w="57150">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D2C8E4-CEF1-F102-2E3A-614E21B77A2A}"/>
              </a:ext>
            </a:extLst>
          </p:cNvPr>
          <p:cNvSpPr txBox="1"/>
          <p:nvPr/>
        </p:nvSpPr>
        <p:spPr>
          <a:xfrm>
            <a:off x="2431319" y="1562734"/>
            <a:ext cx="5878749" cy="861774"/>
          </a:xfrm>
          <a:prstGeom prst="rect">
            <a:avLst/>
          </a:prstGeom>
          <a:solidFill>
            <a:schemeClr val="bg2"/>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INTERNAL VERSION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DO NOT RE-SHARE EXTERNALLY </a:t>
            </a:r>
          </a:p>
        </p:txBody>
      </p:sp>
    </p:spTree>
    <p:extLst>
      <p:ext uri="{BB962C8B-B14F-4D97-AF65-F5344CB8AC3E}">
        <p14:creationId xmlns:p14="http://schemas.microsoft.com/office/powerpoint/2010/main" val="661355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4B1D5E-B513-A79E-6BEC-0F3EB1CB2F7A}"/>
              </a:ext>
            </a:extLst>
          </p:cNvPr>
          <p:cNvSpPr/>
          <p:nvPr/>
        </p:nvSpPr>
        <p:spPr bwMode="auto">
          <a:xfrm>
            <a:off x="791778" y="3023164"/>
            <a:ext cx="10963804" cy="2283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39F3E81-1ED1-422F-AC88-A5B9E18A3BB5}"/>
              </a:ext>
            </a:extLst>
          </p:cNvPr>
          <p:cNvSpPr txBox="1"/>
          <p:nvPr/>
        </p:nvSpPr>
        <p:spPr>
          <a:xfrm rot="16200000">
            <a:off x="-322896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a:t>
            </a:r>
          </a:p>
        </p:txBody>
      </p:sp>
      <p:sp>
        <p:nvSpPr>
          <p:cNvPr id="4" name="TextBox 3">
            <a:extLst>
              <a:ext uri="{FF2B5EF4-FFF2-40B4-BE49-F238E27FC236}">
                <a16:creationId xmlns:a16="http://schemas.microsoft.com/office/drawing/2014/main" id="{C4781502-2562-C5BD-3C73-5C2D2A51C14E}"/>
              </a:ext>
            </a:extLst>
          </p:cNvPr>
          <p:cNvSpPr txBox="1"/>
          <p:nvPr/>
        </p:nvSpPr>
        <p:spPr>
          <a:xfrm>
            <a:off x="1570844" y="526864"/>
            <a:ext cx="9808307" cy="1107996"/>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to raise alerts</a:t>
            </a:r>
          </a:p>
        </p:txBody>
      </p:sp>
      <p:sp>
        <p:nvSpPr>
          <p:cNvPr id="2" name="TextBox 1">
            <a:extLst>
              <a:ext uri="{FF2B5EF4-FFF2-40B4-BE49-F238E27FC236}">
                <a16:creationId xmlns:a16="http://schemas.microsoft.com/office/drawing/2014/main" id="{938D404F-A16F-99D2-C199-46ADA057E8F4}"/>
              </a:ext>
            </a:extLst>
          </p:cNvPr>
          <p:cNvSpPr txBox="1"/>
          <p:nvPr/>
        </p:nvSpPr>
        <p:spPr>
          <a:xfrm>
            <a:off x="982025" y="3083028"/>
            <a:ext cx="10669648" cy="2154436"/>
          </a:xfrm>
          <a:prstGeom prst="rect">
            <a:avLst/>
          </a:prstGeom>
          <a:noFill/>
        </p:spPr>
        <p:txBody>
          <a:bodyPr wrap="square" lIns="0" tIns="0" rIns="0" bIns="0" rtlCol="0">
            <a:spAutoFit/>
          </a:bodyPr>
          <a:lstStyle/>
          <a:p>
            <a:r>
              <a:rPr lang="en-US" sz="2000" dirty="0">
                <a:solidFill>
                  <a:schemeClr val="bg1"/>
                </a:solidFill>
              </a:rPr>
              <a:t>Foreword : this </a:t>
            </a:r>
            <a:r>
              <a:rPr lang="en-US" sz="2000" b="1" u="sng" dirty="0">
                <a:solidFill>
                  <a:schemeClr val="bg1"/>
                </a:solidFill>
              </a:rPr>
              <a:t>technical presentation</a:t>
            </a:r>
            <a:r>
              <a:rPr lang="en-US" sz="2000" dirty="0">
                <a:solidFill>
                  <a:schemeClr val="bg1"/>
                </a:solidFill>
              </a:rPr>
              <a:t> aims at summarizing the functional architecture of the Communication Compliance module. </a:t>
            </a:r>
          </a:p>
          <a:p>
            <a:endParaRPr lang="en-US" sz="2000" dirty="0">
              <a:solidFill>
                <a:schemeClr val="bg1"/>
              </a:solidFill>
            </a:endParaRPr>
          </a:p>
          <a:p>
            <a:r>
              <a:rPr lang="en-US" sz="2000" b="1" u="sng" dirty="0">
                <a:solidFill>
                  <a:schemeClr val="bg1"/>
                </a:solidFill>
              </a:rPr>
              <a:t>This presentation is not intended to present Communication Compliance business value </a:t>
            </a:r>
            <a:r>
              <a:rPr lang="en-US" sz="2000" dirty="0">
                <a:solidFill>
                  <a:schemeClr val="bg1"/>
                </a:solidFill>
              </a:rPr>
              <a:t>or the challenges it helps to address. Refer to the online documentation or introductory decks to discover the Purview Communication Compliance module. </a:t>
            </a:r>
          </a:p>
          <a:p>
            <a:endParaRPr lang="en-US" sz="2000" dirty="0">
              <a:solidFill>
                <a:schemeClr val="bg1"/>
              </a:solidFill>
            </a:endParaRP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AF1E4-E008-2D5E-7324-70F7EE5C7CD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6176C0D-A2FE-864C-3BB3-1301951A29FC}"/>
              </a:ext>
            </a:extLst>
          </p:cNvPr>
          <p:cNvSpPr/>
          <p:nvPr/>
        </p:nvSpPr>
        <p:spPr bwMode="auto">
          <a:xfrm>
            <a:off x="6419161" y="3048427"/>
            <a:ext cx="3196910" cy="224062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564EE26-9AA6-6B1B-0718-49DE905C0358}"/>
              </a:ext>
            </a:extLst>
          </p:cNvPr>
          <p:cNvSpPr/>
          <p:nvPr/>
        </p:nvSpPr>
        <p:spPr bwMode="auto">
          <a:xfrm>
            <a:off x="2786756" y="3048428"/>
            <a:ext cx="3196910" cy="2240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FDA8F0BF-DB83-79BA-F0AB-BE3DB4FD1CBA}"/>
              </a:ext>
            </a:extLst>
          </p:cNvPr>
          <p:cNvSpPr txBox="1"/>
          <p:nvPr/>
        </p:nvSpPr>
        <p:spPr>
          <a:xfrm rot="16200000">
            <a:off x="-322896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a:t>
            </a:r>
          </a:p>
        </p:txBody>
      </p:sp>
      <p:sp>
        <p:nvSpPr>
          <p:cNvPr id="3" name="TextBox 2">
            <a:extLst>
              <a:ext uri="{FF2B5EF4-FFF2-40B4-BE49-F238E27FC236}">
                <a16:creationId xmlns:a16="http://schemas.microsoft.com/office/drawing/2014/main" id="{EDF7217C-19FE-68AD-5F26-7EDA998D8B51}"/>
              </a:ext>
            </a:extLst>
          </p:cNvPr>
          <p:cNvSpPr txBox="1"/>
          <p:nvPr/>
        </p:nvSpPr>
        <p:spPr>
          <a:xfrm>
            <a:off x="1570844" y="526864"/>
            <a:ext cx="9808307" cy="1107996"/>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to raise alerts</a:t>
            </a:r>
          </a:p>
        </p:txBody>
      </p:sp>
      <mc:AlternateContent xmlns:mc="http://schemas.openxmlformats.org/markup-compatibility/2006">
        <mc:Choice xmlns:psez="http://schemas.microsoft.com/office/powerpoint/2016/sectionzoom" Requires="psez">
          <p:graphicFrame>
            <p:nvGraphicFramePr>
              <p:cNvPr id="5" name="Section Zoom 4">
                <a:extLst>
                  <a:ext uri="{FF2B5EF4-FFF2-40B4-BE49-F238E27FC236}">
                    <a16:creationId xmlns:a16="http://schemas.microsoft.com/office/drawing/2014/main" id="{302A74ED-8044-C972-4D98-FDC893678810}"/>
                  </a:ext>
                </a:extLst>
              </p:cNvPr>
              <p:cNvGraphicFramePr>
                <a:graphicFrameLocks noChangeAspect="1"/>
              </p:cNvGraphicFramePr>
              <p:nvPr>
                <p:extLst>
                  <p:ext uri="{D42A27DB-BD31-4B8C-83A1-F6EECF244321}">
                    <p14:modId xmlns:p14="http://schemas.microsoft.com/office/powerpoint/2010/main" val="992618539"/>
                  </p:ext>
                </p:extLst>
              </p:nvPr>
            </p:nvGraphicFramePr>
            <p:xfrm>
              <a:off x="2839567" y="3502217"/>
              <a:ext cx="3048000" cy="1714500"/>
            </p:xfrm>
            <a:graphic>
              <a:graphicData uri="http://schemas.microsoft.com/office/powerpoint/2016/sectionzoom">
                <psez:sectionZm>
                  <psez:sectionZmObj sectionId="{90FBBFCE-D2C4-48D2-814B-6DB50134224B}">
                    <psez:zmPr id="{EB163C54-A2BD-4B3B-BA65-888F7842D89B}"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p:pic>
            <p:nvPicPr>
              <p:cNvPr id="5" name="Section Zoom 4">
                <a:hlinkClick r:id="rId4" action="ppaction://hlinksldjump"/>
                <a:extLst>
                  <a:ext uri="{FF2B5EF4-FFF2-40B4-BE49-F238E27FC236}">
                    <a16:creationId xmlns:a16="http://schemas.microsoft.com/office/drawing/2014/main" id="{302A74ED-8044-C972-4D98-FDC893678810}"/>
                  </a:ext>
                </a:extLst>
              </p:cNvPr>
              <p:cNvPicPr>
                <a:picLocks noGrp="1" noRot="1" noChangeAspect="1" noMove="1" noResize="1" noEditPoints="1" noAdjustHandles="1" noChangeArrowheads="1" noChangeShapeType="1"/>
              </p:cNvPicPr>
              <p:nvPr/>
            </p:nvPicPr>
            <p:blipFill>
              <a:blip r:embed="rId3"/>
              <a:stretch>
                <a:fillRect/>
              </a:stretch>
            </p:blipFill>
            <p:spPr>
              <a:xfrm>
                <a:off x="2839567" y="3502217"/>
                <a:ext cx="3048000" cy="1714500"/>
              </a:xfrm>
              <a:prstGeom prst="rect">
                <a:avLst/>
              </a:prstGeom>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5224B8F5-A199-CD60-1327-9A958031F981}"/>
                  </a:ext>
                </a:extLst>
              </p:cNvPr>
              <p:cNvGraphicFramePr>
                <a:graphicFrameLocks noChangeAspect="1"/>
              </p:cNvGraphicFramePr>
              <p:nvPr>
                <p:extLst>
                  <p:ext uri="{D42A27DB-BD31-4B8C-83A1-F6EECF244321}">
                    <p14:modId xmlns:p14="http://schemas.microsoft.com/office/powerpoint/2010/main" val="337622150"/>
                  </p:ext>
                </p:extLst>
              </p:nvPr>
            </p:nvGraphicFramePr>
            <p:xfrm>
              <a:off x="6465696" y="3502217"/>
              <a:ext cx="3048000" cy="1714500"/>
            </p:xfrm>
            <a:graphic>
              <a:graphicData uri="http://schemas.microsoft.com/office/powerpoint/2016/sectionzoom">
                <psez:sectionZm>
                  <psez:sectionZmObj sectionId="{8F0301E3-5463-498C-B167-58A12DA9019C}">
                    <psez:zmPr id="{C4DD3BFD-E304-46ED-8CC5-180689E0D7CC}"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p:pic>
            <p:nvPicPr>
              <p:cNvPr id="8" name="Section Zoom 7">
                <a:hlinkClick r:id="rId6" action="ppaction://hlinksldjump"/>
                <a:extLst>
                  <a:ext uri="{FF2B5EF4-FFF2-40B4-BE49-F238E27FC236}">
                    <a16:creationId xmlns:a16="http://schemas.microsoft.com/office/drawing/2014/main" id="{5224B8F5-A199-CD60-1327-9A958031F981}"/>
                  </a:ext>
                </a:extLst>
              </p:cNvPr>
              <p:cNvPicPr>
                <a:picLocks noGrp="1" noRot="1" noChangeAspect="1" noMove="1" noResize="1" noEditPoints="1" noAdjustHandles="1" noChangeArrowheads="1" noChangeShapeType="1"/>
              </p:cNvPicPr>
              <p:nvPr/>
            </p:nvPicPr>
            <p:blipFill>
              <a:blip r:embed="rId5"/>
              <a:stretch>
                <a:fillRect/>
              </a:stretch>
            </p:blipFill>
            <p:spPr>
              <a:xfrm>
                <a:off x="6465696" y="3502217"/>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490D322F-F88E-0CDA-40A7-D42E49179E6D}"/>
              </a:ext>
            </a:extLst>
          </p:cNvPr>
          <p:cNvSpPr txBox="1"/>
          <p:nvPr/>
        </p:nvSpPr>
        <p:spPr>
          <a:xfrm>
            <a:off x="2839568" y="3102107"/>
            <a:ext cx="3048000"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sp>
        <p:nvSpPr>
          <p:cNvPr id="12" name="TextBox 11">
            <a:extLst>
              <a:ext uri="{FF2B5EF4-FFF2-40B4-BE49-F238E27FC236}">
                <a16:creationId xmlns:a16="http://schemas.microsoft.com/office/drawing/2014/main" id="{A03F13A7-D17C-C367-B313-C779A914E719}"/>
              </a:ext>
            </a:extLst>
          </p:cNvPr>
          <p:cNvSpPr txBox="1"/>
          <p:nvPr/>
        </p:nvSpPr>
        <p:spPr>
          <a:xfrm>
            <a:off x="6469064" y="3102107"/>
            <a:ext cx="3048000"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spTree>
    <p:extLst>
      <p:ext uri="{BB962C8B-B14F-4D97-AF65-F5344CB8AC3E}">
        <p14:creationId xmlns:p14="http://schemas.microsoft.com/office/powerpoint/2010/main" val="172123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25B-5076-BE7D-AAF4-6D51731851D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5ABC39A-BE3E-39C9-3ED2-AA2C5E201FBD}"/>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7B0CFB28-B3D3-A990-77D2-0E5A75272A25}"/>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70964D50-0180-05FC-8BEC-E51806CE489E}"/>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ADC49150-A803-DFB2-67B8-96F4227E13F7}"/>
              </a:ext>
            </a:extLst>
          </p:cNvPr>
          <p:cNvPicPr>
            <a:picLocks noChangeAspect="1"/>
          </p:cNvPicPr>
          <p:nvPr/>
        </p:nvPicPr>
        <p:blipFill>
          <a:blip r:embed="rId6"/>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48A0A4D0-C8BC-DD60-D568-66C5BBCF1ED4}"/>
              </a:ext>
            </a:extLst>
          </p:cNvPr>
          <p:cNvPicPr>
            <a:picLocks noChangeAspect="1"/>
          </p:cNvPicPr>
          <p:nvPr/>
        </p:nvPicPr>
        <p:blipFill>
          <a:blip r:embed="rId7"/>
          <a:stretch>
            <a:fillRect/>
          </a:stretch>
        </p:blipFill>
        <p:spPr>
          <a:xfrm>
            <a:off x="3139036" y="858521"/>
            <a:ext cx="2952750" cy="1003300"/>
          </a:xfrm>
          <a:prstGeom prst="rect">
            <a:avLst/>
          </a:prstGeom>
        </p:spPr>
      </p:pic>
      <p:pic>
        <p:nvPicPr>
          <p:cNvPr id="4" name="Picture 3">
            <a:extLst>
              <a:ext uri="{FF2B5EF4-FFF2-40B4-BE49-F238E27FC236}">
                <a16:creationId xmlns:a16="http://schemas.microsoft.com/office/drawing/2014/main" id="{1B0568ED-E5BF-0897-54BA-5D9F2EA3D46B}"/>
              </a:ext>
            </a:extLst>
          </p:cNvPr>
          <p:cNvPicPr>
            <a:picLocks noChangeAspect="1"/>
          </p:cNvPicPr>
          <p:nvPr/>
        </p:nvPicPr>
        <p:blipFill>
          <a:blip r:embed="rId8"/>
          <a:stretch>
            <a:fillRect/>
          </a:stretch>
        </p:blipFill>
        <p:spPr>
          <a:xfrm>
            <a:off x="10338608" y="4915652"/>
            <a:ext cx="1879600" cy="1981200"/>
          </a:xfrm>
          <a:prstGeom prst="rect">
            <a:avLst/>
          </a:prstGeom>
        </p:spPr>
      </p:pic>
      <p:sp>
        <p:nvSpPr>
          <p:cNvPr id="5" name="TextBox 4">
            <a:extLst>
              <a:ext uri="{FF2B5EF4-FFF2-40B4-BE49-F238E27FC236}">
                <a16:creationId xmlns:a16="http://schemas.microsoft.com/office/drawing/2014/main" id="{9C010508-4312-F143-6F38-64F282B5C71D}"/>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spTree>
    <p:extLst>
      <p:ext uri="{BB962C8B-B14F-4D97-AF65-F5344CB8AC3E}">
        <p14:creationId xmlns:p14="http://schemas.microsoft.com/office/powerpoint/2010/main" val="334178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FBB3-B94C-7E3D-5524-5BFA819CE7B4}"/>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4D0A9FD-A7E8-56A0-A850-5DEC4E8A79B0}"/>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45FAB47E-41DE-26F0-129B-FC74CF1DE1A6}"/>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3F042ED1-8459-93B9-8782-D198F7CB37BF}"/>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F384B5E-8402-350B-D94B-F941DD7DB394}"/>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21" name="Picture 20">
            <a:extLst>
              <a:ext uri="{FF2B5EF4-FFF2-40B4-BE49-F238E27FC236}">
                <a16:creationId xmlns:a16="http://schemas.microsoft.com/office/drawing/2014/main" id="{462D43A3-BBB1-0F32-B72B-730F949F822E}"/>
              </a:ext>
            </a:extLst>
          </p:cNvPr>
          <p:cNvPicPr>
            <a:picLocks noChangeAspect="1"/>
          </p:cNvPicPr>
          <p:nvPr/>
        </p:nvPicPr>
        <p:blipFill>
          <a:blip r:embed="rId5"/>
          <a:stretch>
            <a:fillRect/>
          </a:stretch>
        </p:blipFill>
        <p:spPr>
          <a:xfrm>
            <a:off x="10338608" y="4915652"/>
            <a:ext cx="1879600" cy="1981200"/>
          </a:xfrm>
          <a:prstGeom prst="rect">
            <a:avLst/>
          </a:prstGeom>
        </p:spPr>
      </p:pic>
      <p:sp>
        <p:nvSpPr>
          <p:cNvPr id="48" name="TextBox 47">
            <a:extLst>
              <a:ext uri="{FF2B5EF4-FFF2-40B4-BE49-F238E27FC236}">
                <a16:creationId xmlns:a16="http://schemas.microsoft.com/office/drawing/2014/main" id="{C87B43CD-C7CF-D0B2-C7EA-7FBA9B4D90FE}"/>
              </a:ext>
            </a:extLst>
          </p:cNvPr>
          <p:cNvSpPr txBox="1"/>
          <p:nvPr/>
        </p:nvSpPr>
        <p:spPr>
          <a:xfrm flipH="1">
            <a:off x="2284546" y="4772232"/>
            <a:ext cx="4060836" cy="1384995"/>
          </a:xfrm>
          <a:prstGeom prst="rect">
            <a:avLst/>
          </a:prstGeom>
          <a:solidFill>
            <a:schemeClr val="accent5">
              <a:lumMod val="20000"/>
              <a:lumOff val="80000"/>
            </a:schemeClr>
          </a:solidFill>
        </p:spPr>
        <p:txBody>
          <a:bodyPr wrap="square" lIns="72000" tIns="0" rIns="72000" bIns="0" rtlCol="0">
            <a:spAutoFit/>
          </a:bodyPr>
          <a:lstStyle/>
          <a:p>
            <a:r>
              <a:rPr lang="en-US" dirty="0"/>
              <a:t>Administrators define a set of policies.</a:t>
            </a:r>
          </a:p>
          <a:p>
            <a:r>
              <a:rPr lang="en-US" dirty="0"/>
              <a:t>Who should be monitored ?</a:t>
            </a:r>
          </a:p>
          <a:p>
            <a:r>
              <a:rPr lang="en-US" dirty="0"/>
              <a:t>Who is in charge of reviewing alerts ? </a:t>
            </a:r>
          </a:p>
          <a:p>
            <a:r>
              <a:rPr lang="en-US" dirty="0"/>
              <a:t>Which channels should be inspected ?</a:t>
            </a:r>
          </a:p>
          <a:p>
            <a:endParaRPr lang="en-US" dirty="0"/>
          </a:p>
        </p:txBody>
      </p:sp>
      <p:cxnSp>
        <p:nvCxnSpPr>
          <p:cNvPr id="9" name="Straight Connector 8">
            <a:extLst>
              <a:ext uri="{FF2B5EF4-FFF2-40B4-BE49-F238E27FC236}">
                <a16:creationId xmlns:a16="http://schemas.microsoft.com/office/drawing/2014/main" id="{83C3E0C6-7D9B-C1A0-0B5D-BC527FE3383B}"/>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AD904D-40F4-4698-DD0E-A7E7973297B0}"/>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9E93C0-2B5C-8C1B-17EC-DFF44F596C36}"/>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7ACC14-CFD2-4451-4312-AABADFCD7916}"/>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74D880-5414-48BC-D324-B835BE98FAF6}"/>
              </a:ext>
            </a:extLst>
          </p:cNvPr>
          <p:cNvPicPr>
            <a:picLocks noChangeAspect="1"/>
          </p:cNvPicPr>
          <p:nvPr/>
        </p:nvPicPr>
        <p:blipFill>
          <a:blip r:embed="rId6"/>
          <a:stretch>
            <a:fillRect/>
          </a:stretch>
        </p:blipFill>
        <p:spPr>
          <a:xfrm>
            <a:off x="2607059" y="272754"/>
            <a:ext cx="195638" cy="280330"/>
          </a:xfrm>
          <a:prstGeom prst="rect">
            <a:avLst/>
          </a:prstGeom>
        </p:spPr>
      </p:pic>
      <p:sp>
        <p:nvSpPr>
          <p:cNvPr id="3" name="TextBox 2">
            <a:extLst>
              <a:ext uri="{FF2B5EF4-FFF2-40B4-BE49-F238E27FC236}">
                <a16:creationId xmlns:a16="http://schemas.microsoft.com/office/drawing/2014/main" id="{0391CFB9-3167-AC98-9841-282A8C8E4C2A}"/>
              </a:ext>
            </a:extLst>
          </p:cNvPr>
          <p:cNvSpPr txBox="1"/>
          <p:nvPr/>
        </p:nvSpPr>
        <p:spPr>
          <a:xfrm>
            <a:off x="4664099" y="208378"/>
            <a:ext cx="7520555"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Summary – Step by Step</a:t>
            </a:r>
          </a:p>
        </p:txBody>
      </p:sp>
    </p:spTree>
    <p:extLst>
      <p:ext uri="{BB962C8B-B14F-4D97-AF65-F5344CB8AC3E}">
        <p14:creationId xmlns:p14="http://schemas.microsoft.com/office/powerpoint/2010/main" val="148456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63067-3210-2E14-AF31-F32E608A4A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F1C133-0591-222A-1E52-AEF886DF16A4}"/>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32028D62-6CFF-FE82-93A9-1CF227197F7B}"/>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49F284C3-F2D0-D3E2-33B3-2535532F1619}"/>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642DD80B-E16D-ABB0-525D-4266FEBFBC7D}"/>
              </a:ext>
            </a:extLst>
          </p:cNvPr>
          <p:cNvPicPr>
            <a:picLocks noChangeAspect="1"/>
          </p:cNvPicPr>
          <p:nvPr/>
        </p:nvPicPr>
        <p:blipFill>
          <a:blip r:embed="rId5"/>
          <a:stretch>
            <a:fillRect/>
          </a:stretch>
        </p:blipFill>
        <p:spPr>
          <a:xfrm>
            <a:off x="6326526" y="227670"/>
            <a:ext cx="3987800" cy="2355850"/>
          </a:xfrm>
          <a:prstGeom prst="rect">
            <a:avLst/>
          </a:prstGeom>
        </p:spPr>
      </p:pic>
      <p:sp>
        <p:nvSpPr>
          <p:cNvPr id="49" name="TextBox 48">
            <a:extLst>
              <a:ext uri="{FF2B5EF4-FFF2-40B4-BE49-F238E27FC236}">
                <a16:creationId xmlns:a16="http://schemas.microsoft.com/office/drawing/2014/main" id="{2468632E-260B-D2F2-5F68-155D3D746568}"/>
              </a:ext>
            </a:extLst>
          </p:cNvPr>
          <p:cNvSpPr txBox="1"/>
          <p:nvPr/>
        </p:nvSpPr>
        <p:spPr>
          <a:xfrm flipH="1">
            <a:off x="6332018" y="2661557"/>
            <a:ext cx="5045332" cy="1107996"/>
          </a:xfrm>
          <a:prstGeom prst="rect">
            <a:avLst/>
          </a:prstGeom>
          <a:solidFill>
            <a:schemeClr val="accent5">
              <a:lumMod val="20000"/>
              <a:lumOff val="80000"/>
            </a:schemeClr>
          </a:solidFill>
        </p:spPr>
        <p:txBody>
          <a:bodyPr wrap="square" lIns="72000" tIns="0" rIns="72000" bIns="0" rtlCol="0">
            <a:spAutoFit/>
          </a:bodyPr>
          <a:lstStyle/>
          <a:p>
            <a:r>
              <a:rPr lang="en-US" dirty="0"/>
              <a:t>Active policies identify alerts (called “items”).</a:t>
            </a:r>
          </a:p>
          <a:p>
            <a:r>
              <a:rPr lang="en-US" dirty="0"/>
              <a:t>Analysts evaluate them.</a:t>
            </a:r>
          </a:p>
          <a:p>
            <a:r>
              <a:rPr lang="en-US" dirty="0"/>
              <a:t>Investigators manage and resolve items.</a:t>
            </a:r>
          </a:p>
          <a:p>
            <a:endParaRPr lang="en-US" dirty="0"/>
          </a:p>
        </p:txBody>
      </p:sp>
      <p:pic>
        <p:nvPicPr>
          <p:cNvPr id="3" name="Picture 2">
            <a:extLst>
              <a:ext uri="{FF2B5EF4-FFF2-40B4-BE49-F238E27FC236}">
                <a16:creationId xmlns:a16="http://schemas.microsoft.com/office/drawing/2014/main" id="{D08D2E97-1D90-A4A1-9BCA-83D85C8B72F6}"/>
              </a:ext>
            </a:extLst>
          </p:cNvPr>
          <p:cNvPicPr>
            <a:picLocks noChangeAspect="1"/>
          </p:cNvPicPr>
          <p:nvPr/>
        </p:nvPicPr>
        <p:blipFill>
          <a:blip r:embed="rId6"/>
          <a:stretch>
            <a:fillRect/>
          </a:stretch>
        </p:blipFill>
        <p:spPr>
          <a:xfrm>
            <a:off x="10338608" y="4915652"/>
            <a:ext cx="1879600" cy="1981200"/>
          </a:xfrm>
          <a:prstGeom prst="rect">
            <a:avLst/>
          </a:prstGeom>
        </p:spPr>
      </p:pic>
      <p:sp>
        <p:nvSpPr>
          <p:cNvPr id="18" name="Rectangle: Rounded Corners 17">
            <a:extLst>
              <a:ext uri="{FF2B5EF4-FFF2-40B4-BE49-F238E27FC236}">
                <a16:creationId xmlns:a16="http://schemas.microsoft.com/office/drawing/2014/main" id="{B9B6CF12-DDD0-D5DC-0DD9-39C6A0472037}"/>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2E75EC08-8979-005F-384F-5A69E19642AD}"/>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0864F9E-AA8E-89B1-EF26-69DCC0A9BED3}"/>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020C101-4A0B-1C59-3D9A-C9F75CE141AA}"/>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CD4A9AF-B169-870A-7C09-5D5EE526F07F}"/>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C7C47BA-379B-A639-9593-5BAC8B8C0499}"/>
              </a:ext>
            </a:extLst>
          </p:cNvPr>
          <p:cNvPicPr>
            <a:picLocks noChangeAspect="1"/>
          </p:cNvPicPr>
          <p:nvPr/>
        </p:nvPicPr>
        <p:blipFill>
          <a:blip r:embed="rId7"/>
          <a:stretch>
            <a:fillRect/>
          </a:stretch>
        </p:blipFill>
        <p:spPr>
          <a:xfrm>
            <a:off x="3493013" y="268268"/>
            <a:ext cx="195638" cy="280330"/>
          </a:xfrm>
          <a:prstGeom prst="rect">
            <a:avLst/>
          </a:prstGeom>
        </p:spPr>
      </p:pic>
    </p:spTree>
    <p:extLst>
      <p:ext uri="{BB962C8B-B14F-4D97-AF65-F5344CB8AC3E}">
        <p14:creationId xmlns:p14="http://schemas.microsoft.com/office/powerpoint/2010/main" val="351943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94B3B-A625-CDF8-DA66-1CE71932BD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46F134-15D9-CF9D-F980-80B180339E64}"/>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0E8B2D55-E300-1D21-CB22-AD59321971C7}"/>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54B86844-C98C-88CA-B44E-A73FF552460A}"/>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CB79441B-43A7-A271-885D-E918D7542F5F}"/>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69D26262-602E-3D59-B93E-A3709BB35C13}"/>
              </a:ext>
            </a:extLst>
          </p:cNvPr>
          <p:cNvPicPr>
            <a:picLocks noChangeAspect="1"/>
          </p:cNvPicPr>
          <p:nvPr/>
        </p:nvPicPr>
        <p:blipFill>
          <a:blip r:embed="rId6"/>
          <a:stretch>
            <a:fillRect/>
          </a:stretch>
        </p:blipFill>
        <p:spPr>
          <a:xfrm>
            <a:off x="7462382" y="56220"/>
            <a:ext cx="4660900" cy="1733550"/>
          </a:xfrm>
          <a:prstGeom prst="rect">
            <a:avLst/>
          </a:prstGeom>
        </p:spPr>
      </p:pic>
      <p:sp>
        <p:nvSpPr>
          <p:cNvPr id="50" name="TextBox 49">
            <a:extLst>
              <a:ext uri="{FF2B5EF4-FFF2-40B4-BE49-F238E27FC236}">
                <a16:creationId xmlns:a16="http://schemas.microsoft.com/office/drawing/2014/main" id="{6F0B0F89-E027-3869-C590-79D6E4B7E2D9}"/>
              </a:ext>
            </a:extLst>
          </p:cNvPr>
          <p:cNvSpPr txBox="1"/>
          <p:nvPr/>
        </p:nvSpPr>
        <p:spPr>
          <a:xfrm flipH="1">
            <a:off x="6796726" y="2648570"/>
            <a:ext cx="5276678" cy="1107996"/>
          </a:xfrm>
          <a:prstGeom prst="rect">
            <a:avLst/>
          </a:prstGeom>
          <a:solidFill>
            <a:schemeClr val="accent5">
              <a:lumMod val="20000"/>
              <a:lumOff val="80000"/>
            </a:schemeClr>
          </a:solidFill>
        </p:spPr>
        <p:txBody>
          <a:bodyPr wrap="square" lIns="72000" tIns="0" rIns="72000" bIns="0" rtlCol="0">
            <a:spAutoFit/>
          </a:bodyPr>
          <a:lstStyle/>
          <a:p>
            <a:r>
              <a:rPr lang="en-US" dirty="0"/>
              <a:t>Communication Compliance provides reports.</a:t>
            </a:r>
          </a:p>
          <a:p>
            <a:r>
              <a:rPr lang="en-US" dirty="0"/>
              <a:t>Viewers access these reports.</a:t>
            </a:r>
          </a:p>
          <a:p>
            <a:r>
              <a:rPr lang="en-US" dirty="0"/>
              <a:t>Investigators can create complementary reports.</a:t>
            </a:r>
          </a:p>
          <a:p>
            <a:endParaRPr lang="en-US" dirty="0"/>
          </a:p>
        </p:txBody>
      </p:sp>
      <p:pic>
        <p:nvPicPr>
          <p:cNvPr id="3" name="Picture 2">
            <a:extLst>
              <a:ext uri="{FF2B5EF4-FFF2-40B4-BE49-F238E27FC236}">
                <a16:creationId xmlns:a16="http://schemas.microsoft.com/office/drawing/2014/main" id="{4D77085B-7BA4-EA2F-219E-9E619063DF07}"/>
              </a:ext>
            </a:extLst>
          </p:cNvPr>
          <p:cNvPicPr>
            <a:picLocks noChangeAspect="1"/>
          </p:cNvPicPr>
          <p:nvPr/>
        </p:nvPicPr>
        <p:blipFill>
          <a:blip r:embed="rId7"/>
          <a:stretch>
            <a:fillRect/>
          </a:stretch>
        </p:blipFill>
        <p:spPr>
          <a:xfrm>
            <a:off x="10338608" y="4915652"/>
            <a:ext cx="1879600" cy="1981200"/>
          </a:xfrm>
          <a:prstGeom prst="rect">
            <a:avLst/>
          </a:prstGeom>
        </p:spPr>
      </p:pic>
      <p:sp>
        <p:nvSpPr>
          <p:cNvPr id="18" name="Rectangle: Rounded Corners 17">
            <a:extLst>
              <a:ext uri="{FF2B5EF4-FFF2-40B4-BE49-F238E27FC236}">
                <a16:creationId xmlns:a16="http://schemas.microsoft.com/office/drawing/2014/main" id="{320DCED6-2330-3799-9142-5080B2F8AB19}"/>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98B85984-3786-5F38-1E3F-1D9C51089454}"/>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0BA4FB9-A060-ED8F-ADAE-83CE03B49597}"/>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B4A64F-E05F-1314-ED22-D3C43116A3B8}"/>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1A07B7-EDE3-3DC0-A922-AACA65B2A65D}"/>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DFE2B5-56F0-BE1F-9460-F28EF0D63D1D}"/>
              </a:ext>
            </a:extLst>
          </p:cNvPr>
          <p:cNvPicPr>
            <a:picLocks noChangeAspect="1"/>
          </p:cNvPicPr>
          <p:nvPr/>
        </p:nvPicPr>
        <p:blipFill>
          <a:blip r:embed="rId8"/>
          <a:stretch>
            <a:fillRect/>
          </a:stretch>
        </p:blipFill>
        <p:spPr>
          <a:xfrm>
            <a:off x="4361299" y="268268"/>
            <a:ext cx="195638" cy="280330"/>
          </a:xfrm>
          <a:prstGeom prst="rect">
            <a:avLst/>
          </a:prstGeom>
        </p:spPr>
      </p:pic>
    </p:spTree>
    <p:extLst>
      <p:ext uri="{BB962C8B-B14F-4D97-AF65-F5344CB8AC3E}">
        <p14:creationId xmlns:p14="http://schemas.microsoft.com/office/powerpoint/2010/main" val="368458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98269-282A-400F-B2CC-D6221F57BFDF}"/>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AFD27F79-8D24-8BF6-9B49-5593E7D18181}"/>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591155C4-BE79-3E0E-CEBA-E47047FB61D4}"/>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D5A8BF66-01CE-6A4D-BD7A-91C035BA6AA9}"/>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AB543A2-4C52-F772-17AC-419AA2C5192C}"/>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BB1EB20B-4AA3-3AA6-0C54-0E14F431FDF1}"/>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25" name="Picture 24">
            <a:extLst>
              <a:ext uri="{FF2B5EF4-FFF2-40B4-BE49-F238E27FC236}">
                <a16:creationId xmlns:a16="http://schemas.microsoft.com/office/drawing/2014/main" id="{0C38AD5F-9C5F-64D2-DDDA-1DC6526C57C7}"/>
              </a:ext>
            </a:extLst>
          </p:cNvPr>
          <p:cNvPicPr>
            <a:picLocks noChangeAspect="1"/>
          </p:cNvPicPr>
          <p:nvPr/>
        </p:nvPicPr>
        <p:blipFill>
          <a:blip r:embed="rId8"/>
          <a:stretch>
            <a:fillRect/>
          </a:stretch>
        </p:blipFill>
        <p:spPr>
          <a:xfrm>
            <a:off x="535193" y="1625218"/>
            <a:ext cx="2139950" cy="857250"/>
          </a:xfrm>
          <a:prstGeom prst="rect">
            <a:avLst/>
          </a:prstGeom>
        </p:spPr>
      </p:pic>
      <p:pic>
        <p:nvPicPr>
          <p:cNvPr id="33" name="Picture 32">
            <a:extLst>
              <a:ext uri="{FF2B5EF4-FFF2-40B4-BE49-F238E27FC236}">
                <a16:creationId xmlns:a16="http://schemas.microsoft.com/office/drawing/2014/main" id="{EA51BCE7-6F0C-69CB-4443-093DB8399E39}"/>
              </a:ext>
            </a:extLst>
          </p:cNvPr>
          <p:cNvPicPr>
            <a:picLocks noChangeAspect="1"/>
          </p:cNvPicPr>
          <p:nvPr/>
        </p:nvPicPr>
        <p:blipFill>
          <a:blip r:embed="rId9"/>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7D50E418-CEDD-785F-08FE-A46B2B3D852A}"/>
              </a:ext>
            </a:extLst>
          </p:cNvPr>
          <p:cNvPicPr>
            <a:picLocks noChangeAspect="1"/>
          </p:cNvPicPr>
          <p:nvPr/>
        </p:nvPicPr>
        <p:blipFill>
          <a:blip r:embed="rId10"/>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60F729FD-553D-6B40-715B-B0771A99B4AF}"/>
              </a:ext>
            </a:extLst>
          </p:cNvPr>
          <p:cNvPicPr>
            <a:picLocks noChangeAspect="1"/>
          </p:cNvPicPr>
          <p:nvPr/>
        </p:nvPicPr>
        <p:blipFill>
          <a:blip r:embed="rId11"/>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BA581DCF-40CF-4CE1-5F4E-0AAFF84A8502}"/>
              </a:ext>
            </a:extLst>
          </p:cNvPr>
          <p:cNvPicPr>
            <a:picLocks noChangeAspect="1"/>
          </p:cNvPicPr>
          <p:nvPr/>
        </p:nvPicPr>
        <p:blipFill>
          <a:blip r:embed="rId12"/>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19991C0F-F43B-E020-DE66-A202428D3E50}"/>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646C76F3-F300-3882-B450-08DB58C9FD1A}"/>
              </a:ext>
            </a:extLst>
          </p:cNvPr>
          <p:cNvPicPr>
            <a:picLocks noChangeAspect="1"/>
          </p:cNvPicPr>
          <p:nvPr/>
        </p:nvPicPr>
        <p:blipFill>
          <a:blip r:embed="rId13"/>
          <a:stretch>
            <a:fillRect/>
          </a:stretch>
        </p:blipFill>
        <p:spPr>
          <a:xfrm>
            <a:off x="10338608" y="4915652"/>
            <a:ext cx="1879600" cy="1981200"/>
          </a:xfrm>
          <a:prstGeom prst="rect">
            <a:avLst/>
          </a:prstGeom>
        </p:spPr>
      </p:pic>
    </p:spTree>
    <p:extLst>
      <p:ext uri="{BB962C8B-B14F-4D97-AF65-F5344CB8AC3E}">
        <p14:creationId xmlns:p14="http://schemas.microsoft.com/office/powerpoint/2010/main" val="15407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C6E94-942A-089E-05E9-2D00471988E4}"/>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8FD7284-1309-8D19-1934-C1C0740A0F2E}"/>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42886DA-2DA3-F38B-EF93-5CB47601BC4B}"/>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B9C5F5B6-E37A-45CF-86C9-42F28DE82320}"/>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603A503B-2252-62C5-6B3D-B2A033D01A5D}"/>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632D5384-D709-705F-B994-17F3B298E6D4}"/>
              </a:ext>
            </a:extLst>
          </p:cNvPr>
          <p:cNvPicPr>
            <a:picLocks noChangeAspect="1"/>
          </p:cNvPicPr>
          <p:nvPr/>
        </p:nvPicPr>
        <p:blipFill>
          <a:blip r:embed="rId6"/>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EB86CFBA-EFB1-D399-A159-825A40AE4119}"/>
              </a:ext>
            </a:extLst>
          </p:cNvPr>
          <p:cNvPicPr>
            <a:picLocks noChangeAspect="1"/>
          </p:cNvPicPr>
          <p:nvPr/>
        </p:nvPicPr>
        <p:blipFill>
          <a:blip r:embed="rId7"/>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E488A274-F32F-9093-218C-A9364DCE6930}"/>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02C3A6A3-110E-5288-4243-38E9EDA09568}"/>
              </a:ext>
            </a:extLst>
          </p:cNvPr>
          <p:cNvPicPr>
            <a:picLocks noChangeAspect="1"/>
          </p:cNvPicPr>
          <p:nvPr/>
        </p:nvPicPr>
        <p:blipFill>
          <a:blip r:embed="rId8"/>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871C834D-631B-3B5E-8E46-B01913FFC324}"/>
              </a:ext>
            </a:extLst>
          </p:cNvPr>
          <p:cNvSpPr txBox="1"/>
          <p:nvPr/>
        </p:nvSpPr>
        <p:spPr>
          <a:xfrm flipH="1">
            <a:off x="2361862" y="1853114"/>
            <a:ext cx="5287937" cy="1384995"/>
          </a:xfrm>
          <a:prstGeom prst="rect">
            <a:avLst/>
          </a:prstGeom>
          <a:solidFill>
            <a:schemeClr val="accent5">
              <a:lumMod val="20000"/>
              <a:lumOff val="80000"/>
            </a:schemeClr>
          </a:solidFill>
        </p:spPr>
        <p:txBody>
          <a:bodyPr wrap="square" lIns="72000" tIns="0" rIns="72000" bIns="0" rtlCol="0">
            <a:spAutoFit/>
          </a:bodyPr>
          <a:lstStyle/>
          <a:p>
            <a:r>
              <a:rPr lang="en-US" dirty="0"/>
              <a:t>Administrators create policies. </a:t>
            </a:r>
          </a:p>
          <a:p>
            <a:r>
              <a:rPr lang="en-US" dirty="0"/>
              <a:t>They can also pause existing policies and export : </a:t>
            </a:r>
          </a:p>
          <a:p>
            <a:pPr marL="285750" indent="-285750">
              <a:buFontTx/>
              <a:buChar char="-"/>
            </a:pPr>
            <a:r>
              <a:rPr lang="en-US" dirty="0"/>
              <a:t>Policy updates </a:t>
            </a:r>
          </a:p>
          <a:p>
            <a:pPr marL="285750" indent="-285750">
              <a:buFontTx/>
              <a:buChar char="-"/>
            </a:pPr>
            <a:r>
              <a:rPr lang="en-US" dirty="0"/>
              <a:t>Policy Review Activities</a:t>
            </a:r>
          </a:p>
          <a:p>
            <a:pPr marL="285750" indent="-285750">
              <a:buFontTx/>
              <a:buChar char="-"/>
            </a:pPr>
            <a:endParaRPr lang="en-US" dirty="0"/>
          </a:p>
        </p:txBody>
      </p:sp>
      <p:cxnSp>
        <p:nvCxnSpPr>
          <p:cNvPr id="5" name="Straight Connector 4">
            <a:extLst>
              <a:ext uri="{FF2B5EF4-FFF2-40B4-BE49-F238E27FC236}">
                <a16:creationId xmlns:a16="http://schemas.microsoft.com/office/drawing/2014/main" id="{F9BE025D-19E0-526F-70BB-BD237BB5D0A6}"/>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5477DFD-51A9-D6B7-2917-03E48851E818}"/>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25FCB85-0F3C-A0F7-4DED-028B4613C76C}"/>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3D2AE5A-381C-6840-34E6-8ED6C97CC37E}"/>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DAB460-CB4B-2EF1-3CA2-C95174238FBB}"/>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14E8A8-3130-3C69-3A40-4A09B9067E14}"/>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0F46FC-ECB4-1B55-762D-3750683A7AC1}"/>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727A2E-9B13-72DD-7132-C988AF66E9FD}"/>
              </a:ext>
            </a:extLst>
          </p:cNvPr>
          <p:cNvPicPr>
            <a:picLocks noChangeAspect="1"/>
          </p:cNvPicPr>
          <p:nvPr/>
        </p:nvPicPr>
        <p:blipFill>
          <a:blip r:embed="rId9"/>
          <a:stretch>
            <a:fillRect/>
          </a:stretch>
        </p:blipFill>
        <p:spPr>
          <a:xfrm>
            <a:off x="2494628" y="277137"/>
            <a:ext cx="195638" cy="280330"/>
          </a:xfrm>
          <a:prstGeom prst="rect">
            <a:avLst/>
          </a:prstGeom>
        </p:spPr>
      </p:pic>
      <p:sp>
        <p:nvSpPr>
          <p:cNvPr id="18" name="TextBox 17">
            <a:extLst>
              <a:ext uri="{FF2B5EF4-FFF2-40B4-BE49-F238E27FC236}">
                <a16:creationId xmlns:a16="http://schemas.microsoft.com/office/drawing/2014/main" id="{A1C9DE72-469D-20E9-6405-B8DC896F5C91}"/>
              </a:ext>
            </a:extLst>
          </p:cNvPr>
          <p:cNvSpPr txBox="1"/>
          <p:nvPr/>
        </p:nvSpPr>
        <p:spPr>
          <a:xfrm>
            <a:off x="6149645" y="241630"/>
            <a:ext cx="6068564"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 Step by Step</a:t>
            </a:r>
          </a:p>
        </p:txBody>
      </p:sp>
    </p:spTree>
    <p:extLst>
      <p:ext uri="{BB962C8B-B14F-4D97-AF65-F5344CB8AC3E}">
        <p14:creationId xmlns:p14="http://schemas.microsoft.com/office/powerpoint/2010/main" val="401627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Widescreen</PresentationFormat>
  <Paragraphs>87</Paragraphs>
  <Slides>16</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Consolas</vt:lpstr>
      <vt:lpstr>Segoe Sans Text</vt:lpstr>
      <vt:lpstr>Segoe UI</vt:lpstr>
      <vt:lpstr>Segoe UI Light</vt:lpstr>
      <vt:lpstr>Segoe UI Semibold</vt:lpstr>
      <vt:lpstr>Segoe UI Semilight</vt:lpstr>
      <vt:lpstr>Wingdings</vt:lpstr>
      <vt:lpstr>Microsoft Security template</vt:lpstr>
      <vt:lpstr>2_Microsoft Security template</vt:lpstr>
      <vt:lpstr>1_Microsoft Security template</vt:lpstr>
      <vt:lpstr>SOFT BLACK TEMPLATE</vt:lpstr>
      <vt:lpstr>Vision Diagrams Series Communication Compliance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Communication Compliance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2025-03-20T08:15:35Z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